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4" r:id="rId2"/>
  </p:sldMasterIdLst>
  <p:notesMasterIdLst>
    <p:notesMasterId r:id="rId42"/>
  </p:notesMasterIdLst>
  <p:sldIdLst>
    <p:sldId id="257" r:id="rId3"/>
    <p:sldId id="258" r:id="rId4"/>
    <p:sldId id="259" r:id="rId5"/>
    <p:sldId id="268" r:id="rId6"/>
    <p:sldId id="262" r:id="rId7"/>
    <p:sldId id="263" r:id="rId8"/>
    <p:sldId id="287" r:id="rId9"/>
    <p:sldId id="269" r:id="rId10"/>
    <p:sldId id="324" r:id="rId11"/>
    <p:sldId id="289" r:id="rId12"/>
    <p:sldId id="290" r:id="rId13"/>
    <p:sldId id="294" r:id="rId14"/>
    <p:sldId id="295" r:id="rId15"/>
    <p:sldId id="291" r:id="rId16"/>
    <p:sldId id="292" r:id="rId17"/>
    <p:sldId id="330" r:id="rId18"/>
    <p:sldId id="282" r:id="rId19"/>
    <p:sldId id="283" r:id="rId20"/>
    <p:sldId id="315" r:id="rId21"/>
    <p:sldId id="318" r:id="rId22"/>
    <p:sldId id="317" r:id="rId23"/>
    <p:sldId id="300" r:id="rId24"/>
    <p:sldId id="302" r:id="rId25"/>
    <p:sldId id="301" r:id="rId26"/>
    <p:sldId id="313" r:id="rId27"/>
    <p:sldId id="321" r:id="rId28"/>
    <p:sldId id="322" r:id="rId29"/>
    <p:sldId id="305" r:id="rId30"/>
    <p:sldId id="304" r:id="rId31"/>
    <p:sldId id="319" r:id="rId32"/>
    <p:sldId id="320" r:id="rId33"/>
    <p:sldId id="331" r:id="rId34"/>
    <p:sldId id="273" r:id="rId35"/>
    <p:sldId id="326" r:id="rId36"/>
    <p:sldId id="323" r:id="rId37"/>
    <p:sldId id="329" r:id="rId38"/>
    <p:sldId id="328" r:id="rId39"/>
    <p:sldId id="280" r:id="rId40"/>
    <p:sldId id="3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01216-4961-A97A-ACDF-91378B4FC324}" v="85" dt="2020-08-18T00:51:36.107"/>
    <p1510:client id="{024C9339-D0AE-B1B7-E0A4-4FD0D381BC92}" v="4" dt="2020-10-15T02:30:36.737"/>
    <p1510:client id="{044A3811-9CF7-B17A-CE4B-105371F70968}" v="771" dt="2020-08-13T03:34:24.188"/>
    <p1510:client id="{0F047728-AD78-0A23-A45A-51E6B05AEC3D}" v="24" dt="2020-08-17T11:13:56.961"/>
    <p1510:client id="{173B7E15-037F-5218-95FF-0F49CF7EC9F4}" v="2" dt="2020-10-14T23:31:31.512"/>
    <p1510:client id="{2B237671-5418-1120-BDFA-7DB41DD9A287}" v="373" dt="2020-08-17T09:26:28.628"/>
    <p1510:client id="{33B73E70-6917-2301-5803-68258EBF8A4F}" v="603" dt="2020-08-17T02:34:26.137"/>
    <p1510:client id="{37A4A1AA-1C75-C81C-68CF-01DB85DC602A}" v="108" dt="2020-10-12T04:42:21.672"/>
    <p1510:client id="{438A6B78-8605-7855-3141-E485B26738B8}" v="35" dt="2020-10-15T03:30:52.966"/>
    <p1510:client id="{47365C01-47C6-A3E0-4271-9C4773208012}" v="21" dt="2020-08-13T07:50:53.769"/>
    <p1510:client id="{48EF2158-C081-A362-F0AC-DD580D19A592}" v="124" dt="2020-10-13T00:00:22.230"/>
    <p1510:client id="{597E0304-A833-9005-236F-2D3DA184DFD9}" v="111" dt="2020-08-17T07:04:05.668"/>
    <p1510:client id="{663482C8-F78E-3E50-91CD-BA2888B1E6A5}" v="24" dt="2020-10-14T04:04:43.117"/>
    <p1510:client id="{6C55EDEE-188B-422E-81AD-C93A8695C797}" v="773" dt="2020-10-15T13:20:54.614"/>
    <p1510:client id="{721A5FA7-DF5F-7955-C73B-A27C27658181}" v="11" dt="2020-08-12T23:05:46.156"/>
    <p1510:client id="{7E8E7646-0F14-F259-824C-3D702C7CC0F4}" v="157" dt="2020-10-14T06:25:18.065"/>
    <p1510:client id="{8109C59D-8147-0151-FF59-AB8F226BF6F5}" v="20" dt="2020-10-14T05:44:51.893"/>
    <p1510:client id="{8ABE60F3-DD5B-5470-E13B-6E0FBA1E8C59}" v="659" dt="2020-10-11T08:14:56.877"/>
    <p1510:client id="{8AEBB8D9-6257-7AEB-1B9F-9300D941DB17}" v="280" dt="2020-08-17T04:59:57.642"/>
    <p1510:client id="{8E2604D4-CBB4-649A-1D5B-58003B0B2E03}" v="354" dt="2020-08-17T07:38:41.142"/>
    <p1510:client id="{90C2BBAB-7097-A56A-264B-660388080C2D}" v="6" dt="2020-08-17T11:41:46.881"/>
    <p1510:client id="{A31BCEB1-43BB-5757-AACC-740D0F6F52BD}" v="198" dt="2020-10-12T01:11:11.014"/>
    <p1510:client id="{A5AF5F7A-BD0B-0321-C6D8-953113062726}" v="300" dt="2020-10-12T13:14:33.385"/>
    <p1510:client id="{A632A1BF-EF53-93CC-1290-6483B8DE1CE7}" v="70" dt="2020-08-17T06:59:27.124"/>
    <p1510:client id="{A65BBF1E-3723-4716-BB2C-2788336A3DAE}" v="596" dt="2020-08-12T12:54:43.212"/>
    <p1510:client id="{B835B561-D3E2-8887-EE9D-63CFAF498959}" v="86" dt="2020-10-14T04:10:32.235"/>
    <p1510:client id="{C349FE5E-B420-3659-2BC1-A05B10E8E683}" v="3" dt="2020-10-16T02:09:04.090"/>
    <p1510:client id="{C3DA06E7-421B-723D-0008-23179EBE8F04}" v="1" dt="2020-10-13T02:53:50.312"/>
    <p1510:client id="{F5E003A5-C329-BB20-E058-F16D1FE4D958}" v="2" dt="2020-08-13T03:42:56.929"/>
    <p1510:client id="{F6921317-9D10-1BF2-BD28-82E7B2771B5B}" v="26" dt="2020-08-17T05:42:33.337"/>
    <p1510:client id="{F7A76C46-C3ED-1DDC-ECC8-A5D0698B9CAE}" v="522" dt="2020-08-17T06:55:56.463"/>
    <p1510:client id="{FC3BE41E-5B01-775A-C6ED-99CA1334A1C1}" v="936" dt="2020-10-12T06:47:25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MAGUIRE" userId="S::18344533@students.ltu.edu.au::7c2e06d2-7e16-4955-99bd-e2b069879401" providerId="AD" clId="Web-{663482C8-F78E-3E50-91CD-BA2888B1E6A5}"/>
    <pc:docChg chg="modSld">
      <pc:chgData name="LIAM MAGUIRE" userId="S::18344533@students.ltu.edu.au::7c2e06d2-7e16-4955-99bd-e2b069879401" providerId="AD" clId="Web-{663482C8-F78E-3E50-91CD-BA2888B1E6A5}" dt="2020-10-14T04:04:43.117" v="22" actId="14100"/>
      <pc:docMkLst>
        <pc:docMk/>
      </pc:docMkLst>
      <pc:sldChg chg="addSp delSp modSp mod setBg">
        <pc:chgData name="LIAM MAGUIRE" userId="S::18344533@students.ltu.edu.au::7c2e06d2-7e16-4955-99bd-e2b069879401" providerId="AD" clId="Web-{663482C8-F78E-3E50-91CD-BA2888B1E6A5}" dt="2020-10-14T04:04:43.117" v="22" actId="14100"/>
        <pc:sldMkLst>
          <pc:docMk/>
          <pc:sldMk cId="2296333884" sldId="304"/>
        </pc:sldMkLst>
        <pc:spChg chg="add">
          <ac:chgData name="LIAM MAGUIRE" userId="S::18344533@students.ltu.edu.au::7c2e06d2-7e16-4955-99bd-e2b069879401" providerId="AD" clId="Web-{663482C8-F78E-3E50-91CD-BA2888B1E6A5}" dt="2020-10-14T03:59:20.969" v="5"/>
          <ac:spMkLst>
            <pc:docMk/>
            <pc:sldMk cId="2296333884" sldId="304"/>
            <ac:spMk id="8" creationId="{42A4FC2C-047E-45A5-965D-8E1E3BF09BC6}"/>
          </ac:spMkLst>
        </pc:spChg>
        <pc:picChg chg="del">
          <ac:chgData name="LIAM MAGUIRE" userId="S::18344533@students.ltu.edu.au::7c2e06d2-7e16-4955-99bd-e2b069879401" providerId="AD" clId="Web-{663482C8-F78E-3E50-91CD-BA2888B1E6A5}" dt="2020-10-14T03:58:42.187" v="0"/>
          <ac:picMkLst>
            <pc:docMk/>
            <pc:sldMk cId="2296333884" sldId="304"/>
            <ac:picMk id="2" creationId="{E9FC998A-6EB3-4803-A0B1-945E28D18C81}"/>
          </ac:picMkLst>
        </pc:picChg>
        <pc:picChg chg="add del mod">
          <ac:chgData name="LIAM MAGUIRE" userId="S::18344533@students.ltu.edu.au::7c2e06d2-7e16-4955-99bd-e2b069879401" providerId="AD" clId="Web-{663482C8-F78E-3E50-91CD-BA2888B1E6A5}" dt="2020-10-14T04:04:23.070" v="19"/>
          <ac:picMkLst>
            <pc:docMk/>
            <pc:sldMk cId="2296333884" sldId="304"/>
            <ac:picMk id="3" creationId="{AA09F94C-684C-493E-8E76-E4AC29B90153}"/>
          </ac:picMkLst>
        </pc:picChg>
        <pc:picChg chg="add mod">
          <ac:chgData name="LIAM MAGUIRE" userId="S::18344533@students.ltu.edu.au::7c2e06d2-7e16-4955-99bd-e2b069879401" providerId="AD" clId="Web-{663482C8-F78E-3E50-91CD-BA2888B1E6A5}" dt="2020-10-14T04:04:43.117" v="22" actId="14100"/>
          <ac:picMkLst>
            <pc:docMk/>
            <pc:sldMk cId="2296333884" sldId="304"/>
            <ac:picMk id="4" creationId="{69AE74FA-E250-466B-B19C-03FF3EFDF9C0}"/>
          </ac:picMkLst>
        </pc:picChg>
      </pc:sldChg>
    </pc:docChg>
  </pc:docChgLst>
  <pc:docChgLst>
    <pc:chgData name="DAVID WISNIEWSKI" userId="S::17917777@students.ltu.edu.au::4dc16fc2-c047-4092-a071-4a02c1b91f05" providerId="AD" clId="Web-{8ABE60F3-DD5B-5470-E13B-6E0FBA1E8C59}"/>
    <pc:docChg chg="addSld delSld modSld">
      <pc:chgData name="DAVID WISNIEWSKI" userId="S::17917777@students.ltu.edu.au::4dc16fc2-c047-4092-a071-4a02c1b91f05" providerId="AD" clId="Web-{8ABE60F3-DD5B-5470-E13B-6E0FBA1E8C59}" dt="2020-10-11T08:14:56.877" v="650" actId="20577"/>
      <pc:docMkLst>
        <pc:docMk/>
      </pc:docMkLst>
      <pc:sldChg chg="modSp">
        <pc:chgData name="DAVID WISNIEWSKI" userId="S::17917777@students.ltu.edu.au::4dc16fc2-c047-4092-a071-4a02c1b91f05" providerId="AD" clId="Web-{8ABE60F3-DD5B-5470-E13B-6E0FBA1E8C59}" dt="2020-10-11T08:14:56.877" v="650" actId="20577"/>
        <pc:sldMkLst>
          <pc:docMk/>
          <pc:sldMk cId="1217409042" sldId="259"/>
        </pc:sldMkLst>
        <pc:graphicFrameChg chg="modGraphic">
          <ac:chgData name="DAVID WISNIEWSKI" userId="S::17917777@students.ltu.edu.au::4dc16fc2-c047-4092-a071-4a02c1b91f05" providerId="AD" clId="Web-{8ABE60F3-DD5B-5470-E13B-6E0FBA1E8C59}" dt="2020-10-11T08:14:56.877" v="650" actId="20577"/>
          <ac:graphicFrameMkLst>
            <pc:docMk/>
            <pc:sldMk cId="1217409042" sldId="259"/>
            <ac:graphicFrameMk id="5" creationId="{D32852CE-3FDD-4D1C-9CE2-2C40C2F97D85}"/>
          </ac:graphicFrameMkLst>
        </pc:graphicFrameChg>
      </pc:sldChg>
      <pc:sldChg chg="del">
        <pc:chgData name="DAVID WISNIEWSKI" userId="S::17917777@students.ltu.edu.au::4dc16fc2-c047-4092-a071-4a02c1b91f05" providerId="AD" clId="Web-{8ABE60F3-DD5B-5470-E13B-6E0FBA1E8C59}" dt="2020-10-11T07:27:40.469" v="0"/>
        <pc:sldMkLst>
          <pc:docMk/>
          <pc:sldMk cId="3570971963" sldId="260"/>
        </pc:sldMkLst>
      </pc:sldChg>
      <pc:sldChg chg="del">
        <pc:chgData name="DAVID WISNIEWSKI" userId="S::17917777@students.ltu.edu.au::4dc16fc2-c047-4092-a071-4a02c1b91f05" providerId="AD" clId="Web-{8ABE60F3-DD5B-5470-E13B-6E0FBA1E8C59}" dt="2020-10-11T07:27:41.860" v="1"/>
        <pc:sldMkLst>
          <pc:docMk/>
          <pc:sldMk cId="3992068326" sldId="261"/>
        </pc:sldMkLst>
      </pc:sldChg>
      <pc:sldChg chg="del">
        <pc:chgData name="DAVID WISNIEWSKI" userId="S::17917777@students.ltu.edu.au::4dc16fc2-c047-4092-a071-4a02c1b91f05" providerId="AD" clId="Web-{8ABE60F3-DD5B-5470-E13B-6E0FBA1E8C59}" dt="2020-10-11T07:43:53.599" v="627"/>
        <pc:sldMkLst>
          <pc:docMk/>
          <pc:sldMk cId="2962555080" sldId="274"/>
        </pc:sldMkLst>
      </pc:sldChg>
      <pc:sldChg chg="del">
        <pc:chgData name="DAVID WISNIEWSKI" userId="S::17917777@students.ltu.edu.au::4dc16fc2-c047-4092-a071-4a02c1b91f05" providerId="AD" clId="Web-{8ABE60F3-DD5B-5470-E13B-6E0FBA1E8C59}" dt="2020-10-11T07:30:37.223" v="184"/>
        <pc:sldMkLst>
          <pc:docMk/>
          <pc:sldMk cId="2151736654" sldId="288"/>
        </pc:sldMkLst>
      </pc:sldChg>
      <pc:sldChg chg="modSp new">
        <pc:chgData name="DAVID WISNIEWSKI" userId="S::17917777@students.ltu.edu.au::4dc16fc2-c047-4092-a071-4a02c1b91f05" providerId="AD" clId="Web-{8ABE60F3-DD5B-5470-E13B-6E0FBA1E8C59}" dt="2020-10-11T07:29:20.221" v="180" actId="20577"/>
        <pc:sldMkLst>
          <pc:docMk/>
          <pc:sldMk cId="1324781007" sldId="307"/>
        </pc:sldMkLst>
        <pc:spChg chg="mod">
          <ac:chgData name="DAVID WISNIEWSKI" userId="S::17917777@students.ltu.edu.au::4dc16fc2-c047-4092-a071-4a02c1b91f05" providerId="AD" clId="Web-{8ABE60F3-DD5B-5470-E13B-6E0FBA1E8C59}" dt="2020-10-11T07:28:17.892" v="65" actId="20577"/>
          <ac:spMkLst>
            <pc:docMk/>
            <pc:sldMk cId="1324781007" sldId="307"/>
            <ac:spMk id="2" creationId="{D5440683-A424-4309-8A7C-51AB43D84B1C}"/>
          </ac:spMkLst>
        </pc:spChg>
        <pc:spChg chg="mod">
          <ac:chgData name="DAVID WISNIEWSKI" userId="S::17917777@students.ltu.edu.au::4dc16fc2-c047-4092-a071-4a02c1b91f05" providerId="AD" clId="Web-{8ABE60F3-DD5B-5470-E13B-6E0FBA1E8C59}" dt="2020-10-11T07:29:20.221" v="180" actId="20577"/>
          <ac:spMkLst>
            <pc:docMk/>
            <pc:sldMk cId="1324781007" sldId="307"/>
            <ac:spMk id="3" creationId="{B4E881A1-90E5-4D86-83EB-1C593F919C86}"/>
          </ac:spMkLst>
        </pc:spChg>
      </pc:sldChg>
      <pc:sldChg chg="addSp modSp new mod modClrScheme chgLayout">
        <pc:chgData name="DAVID WISNIEWSKI" userId="S::17917777@students.ltu.edu.au::4dc16fc2-c047-4092-a071-4a02c1b91f05" providerId="AD" clId="Web-{8ABE60F3-DD5B-5470-E13B-6E0FBA1E8C59}" dt="2020-10-11T07:30:54.614" v="198" actId="20577"/>
        <pc:sldMkLst>
          <pc:docMk/>
          <pc:sldMk cId="658864651" sldId="308"/>
        </pc:sldMkLst>
        <pc:spChg chg="add mod">
          <ac:chgData name="DAVID WISNIEWSKI" userId="S::17917777@students.ltu.edu.au::4dc16fc2-c047-4092-a071-4a02c1b91f05" providerId="AD" clId="Web-{8ABE60F3-DD5B-5470-E13B-6E0FBA1E8C59}" dt="2020-10-11T07:30:54.614" v="198" actId="20577"/>
          <ac:spMkLst>
            <pc:docMk/>
            <pc:sldMk cId="658864651" sldId="308"/>
            <ac:spMk id="2" creationId="{CA50F71A-0F6A-45F4-AC84-D5C9F2034E12}"/>
          </ac:spMkLst>
        </pc:spChg>
        <pc:spChg chg="add mod">
          <ac:chgData name="DAVID WISNIEWSKI" userId="S::17917777@students.ltu.edu.au::4dc16fc2-c047-4092-a071-4a02c1b91f05" providerId="AD" clId="Web-{8ABE60F3-DD5B-5470-E13B-6E0FBA1E8C59}" dt="2020-10-11T07:30:45.661" v="185"/>
          <ac:spMkLst>
            <pc:docMk/>
            <pc:sldMk cId="658864651" sldId="308"/>
            <ac:spMk id="3" creationId="{9A4083D2-4075-409E-B12B-578B3D3451A6}"/>
          </ac:spMkLst>
        </pc:spChg>
      </pc:sldChg>
      <pc:sldChg chg="modSp new">
        <pc:chgData name="DAVID WISNIEWSKI" userId="S::17917777@students.ltu.edu.au::4dc16fc2-c047-4092-a071-4a02c1b91f05" providerId="AD" clId="Web-{8ABE60F3-DD5B-5470-E13B-6E0FBA1E8C59}" dt="2020-10-11T07:32:08.241" v="321" actId="20577"/>
        <pc:sldMkLst>
          <pc:docMk/>
          <pc:sldMk cId="3720078798" sldId="309"/>
        </pc:sldMkLst>
        <pc:spChg chg="mod">
          <ac:chgData name="DAVID WISNIEWSKI" userId="S::17917777@students.ltu.edu.au::4dc16fc2-c047-4092-a071-4a02c1b91f05" providerId="AD" clId="Web-{8ABE60F3-DD5B-5470-E13B-6E0FBA1E8C59}" dt="2020-10-11T07:31:33.271" v="230" actId="20577"/>
          <ac:spMkLst>
            <pc:docMk/>
            <pc:sldMk cId="3720078798" sldId="309"/>
            <ac:spMk id="2" creationId="{CA87551E-14CA-47B9-A66F-75413576134B}"/>
          </ac:spMkLst>
        </pc:spChg>
        <pc:spChg chg="mod">
          <ac:chgData name="DAVID WISNIEWSKI" userId="S::17917777@students.ltu.edu.au::4dc16fc2-c047-4092-a071-4a02c1b91f05" providerId="AD" clId="Web-{8ABE60F3-DD5B-5470-E13B-6E0FBA1E8C59}" dt="2020-10-11T07:32:08.241" v="321" actId="20577"/>
          <ac:spMkLst>
            <pc:docMk/>
            <pc:sldMk cId="3720078798" sldId="309"/>
            <ac:spMk id="3" creationId="{BFA65EF0-6CCA-4897-A399-B6C4C666004B}"/>
          </ac:spMkLst>
        </pc:spChg>
      </pc:sldChg>
      <pc:sldChg chg="modSp new">
        <pc:chgData name="DAVID WISNIEWSKI" userId="S::17917777@students.ltu.edu.au::4dc16fc2-c047-4092-a071-4a02c1b91f05" providerId="AD" clId="Web-{8ABE60F3-DD5B-5470-E13B-6E0FBA1E8C59}" dt="2020-10-11T07:34:14.071" v="460" actId="20577"/>
        <pc:sldMkLst>
          <pc:docMk/>
          <pc:sldMk cId="3597113421" sldId="310"/>
        </pc:sldMkLst>
        <pc:spChg chg="mod">
          <ac:chgData name="DAVID WISNIEWSKI" userId="S::17917777@students.ltu.edu.au::4dc16fc2-c047-4092-a071-4a02c1b91f05" providerId="AD" clId="Web-{8ABE60F3-DD5B-5470-E13B-6E0FBA1E8C59}" dt="2020-10-11T07:32:31.757" v="335" actId="20577"/>
          <ac:spMkLst>
            <pc:docMk/>
            <pc:sldMk cId="3597113421" sldId="310"/>
            <ac:spMk id="2" creationId="{04644280-568A-4A34-A5A8-7D6909AB0A09}"/>
          </ac:spMkLst>
        </pc:spChg>
        <pc:spChg chg="mod">
          <ac:chgData name="DAVID WISNIEWSKI" userId="S::17917777@students.ltu.edu.au::4dc16fc2-c047-4092-a071-4a02c1b91f05" providerId="AD" clId="Web-{8ABE60F3-DD5B-5470-E13B-6E0FBA1E8C59}" dt="2020-10-11T07:34:14.071" v="460" actId="20577"/>
          <ac:spMkLst>
            <pc:docMk/>
            <pc:sldMk cId="3597113421" sldId="310"/>
            <ac:spMk id="3" creationId="{6F0487CD-88B4-4479-82B3-2B6B453337B7}"/>
          </ac:spMkLst>
        </pc:spChg>
      </pc:sldChg>
      <pc:sldChg chg="modSp new">
        <pc:chgData name="DAVID WISNIEWSKI" userId="S::17917777@students.ltu.edu.au::4dc16fc2-c047-4092-a071-4a02c1b91f05" providerId="AD" clId="Web-{8ABE60F3-DD5B-5470-E13B-6E0FBA1E8C59}" dt="2020-10-11T07:34:28.072" v="472" actId="20577"/>
        <pc:sldMkLst>
          <pc:docMk/>
          <pc:sldMk cId="12286476" sldId="311"/>
        </pc:sldMkLst>
        <pc:spChg chg="mod">
          <ac:chgData name="DAVID WISNIEWSKI" userId="S::17917777@students.ltu.edu.au::4dc16fc2-c047-4092-a071-4a02c1b91f05" providerId="AD" clId="Web-{8ABE60F3-DD5B-5470-E13B-6E0FBA1E8C59}" dt="2020-10-11T07:34:28.072" v="472" actId="20577"/>
          <ac:spMkLst>
            <pc:docMk/>
            <pc:sldMk cId="12286476" sldId="311"/>
            <ac:spMk id="2" creationId="{881B2676-6891-4EEB-93BF-0E9A5B0E5167}"/>
          </ac:spMkLst>
        </pc:spChg>
        <pc:spChg chg="mod">
          <ac:chgData name="DAVID WISNIEWSKI" userId="S::17917777@students.ltu.edu.au::4dc16fc2-c047-4092-a071-4a02c1b91f05" providerId="AD" clId="Web-{8ABE60F3-DD5B-5470-E13B-6E0FBA1E8C59}" dt="2020-10-11T07:34:24.775" v="468" actId="20577"/>
          <ac:spMkLst>
            <pc:docMk/>
            <pc:sldMk cId="12286476" sldId="311"/>
            <ac:spMk id="3" creationId="{8A112B0A-6F1A-4213-B5B8-DD19467C842C}"/>
          </ac:spMkLst>
        </pc:spChg>
      </pc:sldChg>
      <pc:sldChg chg="modSp new">
        <pc:chgData name="DAVID WISNIEWSKI" userId="S::17917777@students.ltu.edu.au::4dc16fc2-c047-4092-a071-4a02c1b91f05" providerId="AD" clId="Web-{8ABE60F3-DD5B-5470-E13B-6E0FBA1E8C59}" dt="2020-10-11T07:43:46.255" v="625" actId="20577"/>
        <pc:sldMkLst>
          <pc:docMk/>
          <pc:sldMk cId="1006728003" sldId="312"/>
        </pc:sldMkLst>
        <pc:spChg chg="mod">
          <ac:chgData name="DAVID WISNIEWSKI" userId="S::17917777@students.ltu.edu.au::4dc16fc2-c047-4092-a071-4a02c1b91f05" providerId="AD" clId="Web-{8ABE60F3-DD5B-5470-E13B-6E0FBA1E8C59}" dt="2020-10-11T07:34:43.244" v="483" actId="20577"/>
          <ac:spMkLst>
            <pc:docMk/>
            <pc:sldMk cId="1006728003" sldId="312"/>
            <ac:spMk id="2" creationId="{82970F82-5402-488B-AAB8-8AFFC8059821}"/>
          </ac:spMkLst>
        </pc:spChg>
        <pc:spChg chg="mod">
          <ac:chgData name="DAVID WISNIEWSKI" userId="S::17917777@students.ltu.edu.au::4dc16fc2-c047-4092-a071-4a02c1b91f05" providerId="AD" clId="Web-{8ABE60F3-DD5B-5470-E13B-6E0FBA1E8C59}" dt="2020-10-11T07:43:46.255" v="625" actId="20577"/>
          <ac:spMkLst>
            <pc:docMk/>
            <pc:sldMk cId="1006728003" sldId="312"/>
            <ac:spMk id="3" creationId="{F24058C5-27AC-477A-A51F-CF446505319E}"/>
          </ac:spMkLst>
        </pc:spChg>
      </pc:sldChg>
    </pc:docChg>
  </pc:docChgLst>
  <pc:docChgLst>
    <pc:chgData name="MARGARETA ALICIA HADISAPUTRA" userId="S::18858284@students.ltu.edu.au::c7f74bda-7981-4935-9a11-af65f3ab8d67" providerId="AD" clId="Web-{C349FE5E-B420-3659-2BC1-A05B10E8E683}"/>
    <pc:docChg chg="delSld">
      <pc:chgData name="MARGARETA ALICIA HADISAPUTRA" userId="S::18858284@students.ltu.edu.au::c7f74bda-7981-4935-9a11-af65f3ab8d67" providerId="AD" clId="Web-{C349FE5E-B420-3659-2BC1-A05B10E8E683}" dt="2020-10-16T02:09:04.090" v="2"/>
      <pc:docMkLst>
        <pc:docMk/>
      </pc:docMkLst>
      <pc:sldChg chg="del">
        <pc:chgData name="MARGARETA ALICIA HADISAPUTRA" userId="S::18858284@students.ltu.edu.au::c7f74bda-7981-4935-9a11-af65f3ab8d67" providerId="AD" clId="Web-{C349FE5E-B420-3659-2BC1-A05B10E8E683}" dt="2020-10-16T02:08:59.715" v="1"/>
        <pc:sldMkLst>
          <pc:docMk/>
          <pc:sldMk cId="3421598138" sldId="275"/>
        </pc:sldMkLst>
      </pc:sldChg>
      <pc:sldChg chg="del">
        <pc:chgData name="MARGARETA ALICIA HADISAPUTRA" userId="S::18858284@students.ltu.edu.au::c7f74bda-7981-4935-9a11-af65f3ab8d67" providerId="AD" clId="Web-{C349FE5E-B420-3659-2BC1-A05B10E8E683}" dt="2020-10-16T02:09:04.090" v="2"/>
        <pc:sldMkLst>
          <pc:docMk/>
          <pc:sldMk cId="4229489649" sldId="276"/>
        </pc:sldMkLst>
      </pc:sldChg>
      <pc:sldChg chg="del">
        <pc:chgData name="MARGARETA ALICIA HADISAPUTRA" userId="S::18858284@students.ltu.edu.au::c7f74bda-7981-4935-9a11-af65f3ab8d67" providerId="AD" clId="Web-{C349FE5E-B420-3659-2BC1-A05B10E8E683}" dt="2020-10-16T02:08:56.543" v="0"/>
        <pc:sldMkLst>
          <pc:docMk/>
          <pc:sldMk cId="1052656324" sldId="278"/>
        </pc:sldMkLst>
      </pc:sldChg>
    </pc:docChg>
  </pc:docChgLst>
  <pc:docChgLst>
    <pc:chgData name="MONA ABEDI" userId="S::19032126@students.ltu.edu.au::d7aefcfb-8606-449e-99d8-50cf35c1ce93" providerId="AD" clId="Web-{024C9339-D0AE-B1B7-E0A4-4FD0D381BC92}"/>
    <pc:docChg chg="modSld">
      <pc:chgData name="MONA ABEDI" userId="S::19032126@students.ltu.edu.au::d7aefcfb-8606-449e-99d8-50cf35c1ce93" providerId="AD" clId="Web-{024C9339-D0AE-B1B7-E0A4-4FD0D381BC92}" dt="2020-10-15T02:30:36.737" v="3" actId="20577"/>
      <pc:docMkLst>
        <pc:docMk/>
      </pc:docMkLst>
      <pc:sldChg chg="modSp">
        <pc:chgData name="MONA ABEDI" userId="S::19032126@students.ltu.edu.au::d7aefcfb-8606-449e-99d8-50cf35c1ce93" providerId="AD" clId="Web-{024C9339-D0AE-B1B7-E0A4-4FD0D381BC92}" dt="2020-10-15T02:30:36.737" v="2" actId="20577"/>
        <pc:sldMkLst>
          <pc:docMk/>
          <pc:sldMk cId="1452145158" sldId="313"/>
        </pc:sldMkLst>
        <pc:spChg chg="mod">
          <ac:chgData name="MONA ABEDI" userId="S::19032126@students.ltu.edu.au::d7aefcfb-8606-449e-99d8-50cf35c1ce93" providerId="AD" clId="Web-{024C9339-D0AE-B1B7-E0A4-4FD0D381BC92}" dt="2020-10-15T02:30:36.737" v="2" actId="20577"/>
          <ac:spMkLst>
            <pc:docMk/>
            <pc:sldMk cId="1452145158" sldId="313"/>
            <ac:spMk id="2" creationId="{AB3B175B-F97E-4B86-8394-D2537C9EAB8D}"/>
          </ac:spMkLst>
        </pc:spChg>
      </pc:sldChg>
    </pc:docChg>
  </pc:docChgLst>
  <pc:docChgLst>
    <pc:chgData name="MARGARETA ALICIA HADISAPUTRA" userId="S::18858284@students.ltu.edu.au::c7f74bda-7981-4935-9a11-af65f3ab8d67" providerId="AD" clId="Web-{4DD5F3DE-5EB8-519F-BE9B-77C65CC70443}"/>
    <pc:docChg chg="modSld">
      <pc:chgData name="MARGARETA ALICIA HADISAPUTRA" userId="S::18858284@students.ltu.edu.au::c7f74bda-7981-4935-9a11-af65f3ab8d67" providerId="AD" clId="Web-{4DD5F3DE-5EB8-519F-BE9B-77C65CC70443}" dt="2020-10-13T23:29:05.146" v="0"/>
      <pc:docMkLst>
        <pc:docMk/>
      </pc:docMkLst>
      <pc:sldChg chg="modNotes">
        <pc:chgData name="MARGARETA ALICIA HADISAPUTRA" userId="S::18858284@students.ltu.edu.au::c7f74bda-7981-4935-9a11-af65f3ab8d67" providerId="AD" clId="Web-{4DD5F3DE-5EB8-519F-BE9B-77C65CC70443}" dt="2020-10-13T23:29:05.146" v="0"/>
        <pc:sldMkLst>
          <pc:docMk/>
          <pc:sldMk cId="3293336237" sldId="315"/>
        </pc:sldMkLst>
      </pc:sldChg>
    </pc:docChg>
  </pc:docChgLst>
  <pc:docChgLst>
    <pc:chgData name="MARGARETA ALICIA HADISAPUTRA" userId="S::18858284@students.ltu.edu.au::c7f74bda-7981-4935-9a11-af65f3ab8d67" providerId="AD" clId="Web-{173B7E15-037F-5218-95FF-0F49CF7EC9F4}"/>
    <pc:docChg chg="modSld sldOrd">
      <pc:chgData name="MARGARETA ALICIA HADISAPUTRA" userId="S::18858284@students.ltu.edu.au::c7f74bda-7981-4935-9a11-af65f3ab8d67" providerId="AD" clId="Web-{173B7E15-037F-5218-95FF-0F49CF7EC9F4}" dt="2020-10-14T23:32:59.966" v="4"/>
      <pc:docMkLst>
        <pc:docMk/>
      </pc:docMkLst>
      <pc:sldChg chg="ord modNotes">
        <pc:chgData name="MARGARETA ALICIA HADISAPUTRA" userId="S::18858284@students.ltu.edu.au::c7f74bda-7981-4935-9a11-af65f3ab8d67" providerId="AD" clId="Web-{173B7E15-037F-5218-95FF-0F49CF7EC9F4}" dt="2020-10-14T23:32:59.966" v="4"/>
        <pc:sldMkLst>
          <pc:docMk/>
          <pc:sldMk cId="2773242336" sldId="319"/>
        </pc:sldMkLst>
      </pc:sldChg>
    </pc:docChg>
  </pc:docChgLst>
  <pc:docChgLst>
    <pc:chgData name="MONA ABEDI" userId="S::19032126@students.ltu.edu.au::d7aefcfb-8606-449e-99d8-50cf35c1ce93" providerId="AD" clId="Web-{48EF2158-C081-A362-F0AC-DD580D19A592}"/>
    <pc:docChg chg="modSld">
      <pc:chgData name="MONA ABEDI" userId="S::19032126@students.ltu.edu.au::d7aefcfb-8606-449e-99d8-50cf35c1ce93" providerId="AD" clId="Web-{48EF2158-C081-A362-F0AC-DD580D19A592}" dt="2020-10-13T00:00:22.230" v="121" actId="1076"/>
      <pc:docMkLst>
        <pc:docMk/>
      </pc:docMkLst>
      <pc:sldChg chg="modSp">
        <pc:chgData name="MONA ABEDI" userId="S::19032126@students.ltu.edu.au::d7aefcfb-8606-449e-99d8-50cf35c1ce93" providerId="AD" clId="Web-{48EF2158-C081-A362-F0AC-DD580D19A592}" dt="2020-10-13T00:00:22.230" v="121" actId="1076"/>
        <pc:sldMkLst>
          <pc:docMk/>
          <pc:sldMk cId="2764939449" sldId="300"/>
        </pc:sldMkLst>
        <pc:spChg chg="mod">
          <ac:chgData name="MONA ABEDI" userId="S::19032126@students.ltu.edu.au::d7aefcfb-8606-449e-99d8-50cf35c1ce93" providerId="AD" clId="Web-{48EF2158-C081-A362-F0AC-DD580D19A592}" dt="2020-10-12T23:38:59.985" v="8" actId="1076"/>
          <ac:spMkLst>
            <pc:docMk/>
            <pc:sldMk cId="2764939449" sldId="300"/>
            <ac:spMk id="2" creationId="{6A4C7CF4-01F0-4029-9ACB-2C58873DAC4B}"/>
          </ac:spMkLst>
        </pc:spChg>
        <pc:spChg chg="mod">
          <ac:chgData name="MONA ABEDI" userId="S::19032126@students.ltu.edu.au::d7aefcfb-8606-449e-99d8-50cf35c1ce93" providerId="AD" clId="Web-{48EF2158-C081-A362-F0AC-DD580D19A592}" dt="2020-10-12T23:47:02.786" v="113" actId="1076"/>
          <ac:spMkLst>
            <pc:docMk/>
            <pc:sldMk cId="2764939449" sldId="300"/>
            <ac:spMk id="4" creationId="{79634997-2616-47F6-AC3A-00FB77019866}"/>
          </ac:spMkLst>
        </pc:spChg>
        <pc:spChg chg="mod">
          <ac:chgData name="MONA ABEDI" userId="S::19032126@students.ltu.edu.au::d7aefcfb-8606-449e-99d8-50cf35c1ce93" providerId="AD" clId="Web-{48EF2158-C081-A362-F0AC-DD580D19A592}" dt="2020-10-12T23:46:45.692" v="112" actId="1076"/>
          <ac:spMkLst>
            <pc:docMk/>
            <pc:sldMk cId="2764939449" sldId="300"/>
            <ac:spMk id="7" creationId="{A7BE103F-3989-46B5-951B-E7F6A80CDCCC}"/>
          </ac:spMkLst>
        </pc:spChg>
        <pc:spChg chg="mod">
          <ac:chgData name="MONA ABEDI" userId="S::19032126@students.ltu.edu.au::d7aefcfb-8606-449e-99d8-50cf35c1ce93" providerId="AD" clId="Web-{48EF2158-C081-A362-F0AC-DD580D19A592}" dt="2020-10-12T23:43:32.565" v="83" actId="20577"/>
          <ac:spMkLst>
            <pc:docMk/>
            <pc:sldMk cId="2764939449" sldId="300"/>
            <ac:spMk id="21" creationId="{9EB6A35F-06A3-46F0-B02E-075280AB5BF3}"/>
          </ac:spMkLst>
        </pc:spChg>
        <pc:spChg chg="mod">
          <ac:chgData name="MONA ABEDI" userId="S::19032126@students.ltu.edu.au::d7aefcfb-8606-449e-99d8-50cf35c1ce93" providerId="AD" clId="Web-{48EF2158-C081-A362-F0AC-DD580D19A592}" dt="2020-10-12T23:43:33.659" v="86" actId="20577"/>
          <ac:spMkLst>
            <pc:docMk/>
            <pc:sldMk cId="2764939449" sldId="300"/>
            <ac:spMk id="23" creationId="{94FA99A3-E5FB-4B95-BA6E-2D2DE8FB1F4E}"/>
          </ac:spMkLst>
        </pc:spChg>
        <pc:spChg chg="mod">
          <ac:chgData name="MONA ABEDI" userId="S::19032126@students.ltu.edu.au::d7aefcfb-8606-449e-99d8-50cf35c1ce93" providerId="AD" clId="Web-{48EF2158-C081-A362-F0AC-DD580D19A592}" dt="2020-10-12T23:46:17.973" v="110" actId="1076"/>
          <ac:spMkLst>
            <pc:docMk/>
            <pc:sldMk cId="2764939449" sldId="300"/>
            <ac:spMk id="25" creationId="{E3DC431A-6C52-4C0C-9430-F134465C8D9F}"/>
          </ac:spMkLst>
        </pc:spChg>
        <pc:spChg chg="mod">
          <ac:chgData name="MONA ABEDI" userId="S::19032126@students.ltu.edu.au::d7aefcfb-8606-449e-99d8-50cf35c1ce93" providerId="AD" clId="Web-{48EF2158-C081-A362-F0AC-DD580D19A592}" dt="2020-10-13T00:00:22.230" v="121" actId="1076"/>
          <ac:spMkLst>
            <pc:docMk/>
            <pc:sldMk cId="2764939449" sldId="300"/>
            <ac:spMk id="27" creationId="{6F43ABB0-EA1A-497D-8D46-00E3FCCF832F}"/>
          </ac:spMkLst>
        </pc:spChg>
        <pc:picChg chg="mod">
          <ac:chgData name="MONA ABEDI" userId="S::19032126@students.ltu.edu.au::d7aefcfb-8606-449e-99d8-50cf35c1ce93" providerId="AD" clId="Web-{48EF2158-C081-A362-F0AC-DD580D19A592}" dt="2020-10-12T23:42:57.909" v="66" actId="1076"/>
          <ac:picMkLst>
            <pc:docMk/>
            <pc:sldMk cId="2764939449" sldId="300"/>
            <ac:picMk id="14" creationId="{5E1BE23B-0006-47CD-B59A-0E70BAB29788}"/>
          </ac:picMkLst>
        </pc:picChg>
        <pc:cxnChg chg="mod">
          <ac:chgData name="MONA ABEDI" userId="S::19032126@students.ltu.edu.au::d7aefcfb-8606-449e-99d8-50cf35c1ce93" providerId="AD" clId="Web-{48EF2158-C081-A362-F0AC-DD580D19A592}" dt="2020-10-12T23:46:14.270" v="109" actId="1076"/>
          <ac:cxnSpMkLst>
            <pc:docMk/>
            <pc:sldMk cId="2764939449" sldId="300"/>
            <ac:cxnSpMk id="6" creationId="{62B5C506-34C1-402F-88FD-FEDB5773ED8B}"/>
          </ac:cxnSpMkLst>
        </pc:cxnChg>
        <pc:cxnChg chg="mod">
          <ac:chgData name="MONA ABEDI" userId="S::19032126@students.ltu.edu.au::d7aefcfb-8606-449e-99d8-50cf35c1ce93" providerId="AD" clId="Web-{48EF2158-C081-A362-F0AC-DD580D19A592}" dt="2020-10-12T23:44:53.175" v="95"/>
          <ac:cxnSpMkLst>
            <pc:docMk/>
            <pc:sldMk cId="2764939449" sldId="300"/>
            <ac:cxnSpMk id="15" creationId="{FCE22F51-9139-4053-9986-A05A48917516}"/>
          </ac:cxnSpMkLst>
        </pc:cxnChg>
        <pc:cxnChg chg="mod">
          <ac:chgData name="MONA ABEDI" userId="S::19032126@students.ltu.edu.au::d7aefcfb-8606-449e-99d8-50cf35c1ce93" providerId="AD" clId="Web-{48EF2158-C081-A362-F0AC-DD580D19A592}" dt="2020-10-12T23:45:52.020" v="104"/>
          <ac:cxnSpMkLst>
            <pc:docMk/>
            <pc:sldMk cId="2764939449" sldId="300"/>
            <ac:cxnSpMk id="16" creationId="{56079269-8534-47FB-9ADC-6D22FFE9C41D}"/>
          </ac:cxnSpMkLst>
        </pc:cxnChg>
        <pc:cxnChg chg="mod">
          <ac:chgData name="MONA ABEDI" userId="S::19032126@students.ltu.edu.au::d7aefcfb-8606-449e-99d8-50cf35c1ce93" providerId="AD" clId="Web-{48EF2158-C081-A362-F0AC-DD580D19A592}" dt="2020-10-13T00:00:14.120" v="117" actId="14100"/>
          <ac:cxnSpMkLst>
            <pc:docMk/>
            <pc:sldMk cId="2764939449" sldId="300"/>
            <ac:cxnSpMk id="17" creationId="{A8A291D0-1FA4-47DB-BDAC-6136C448C449}"/>
          </ac:cxnSpMkLst>
        </pc:cxnChg>
        <pc:cxnChg chg="mod">
          <ac:chgData name="MONA ABEDI" userId="S::19032126@students.ltu.edu.au::d7aefcfb-8606-449e-99d8-50cf35c1ce93" providerId="AD" clId="Web-{48EF2158-C081-A362-F0AC-DD580D19A592}" dt="2020-10-12T23:44:50.285" v="94"/>
          <ac:cxnSpMkLst>
            <pc:docMk/>
            <pc:sldMk cId="2764939449" sldId="300"/>
            <ac:cxnSpMk id="19" creationId="{72AAD929-27CA-46EC-A6DD-070F24A5EBAF}"/>
          </ac:cxnSpMkLst>
        </pc:cxnChg>
      </pc:sldChg>
    </pc:docChg>
  </pc:docChgLst>
  <pc:docChgLst>
    <pc:chgData name="MONA ABEDI" userId="S::19032126@students.ltu.edu.au::d7aefcfb-8606-449e-99d8-50cf35c1ce93" providerId="AD" clId="Web-{A5AF5F7A-BD0B-0321-C6D8-953113062726}"/>
    <pc:docChg chg="addSld delSld modSld">
      <pc:chgData name="MONA ABEDI" userId="S::19032126@students.ltu.edu.au::d7aefcfb-8606-449e-99d8-50cf35c1ce93" providerId="AD" clId="Web-{A5AF5F7A-BD0B-0321-C6D8-953113062726}" dt="2020-10-12T13:14:33.385" v="317" actId="20577"/>
      <pc:docMkLst>
        <pc:docMk/>
      </pc:docMkLst>
      <pc:sldChg chg="delSp del">
        <pc:chgData name="MONA ABEDI" userId="S::19032126@students.ltu.edu.au::d7aefcfb-8606-449e-99d8-50cf35c1ce93" providerId="AD" clId="Web-{A5AF5F7A-BD0B-0321-C6D8-953113062726}" dt="2020-10-12T11:35:57.996" v="63"/>
        <pc:sldMkLst>
          <pc:docMk/>
          <pc:sldMk cId="1881607526" sldId="270"/>
        </pc:sldMkLst>
        <pc:spChg chg="del">
          <ac:chgData name="MONA ABEDI" userId="S::19032126@students.ltu.edu.au::d7aefcfb-8606-449e-99d8-50cf35c1ce93" providerId="AD" clId="Web-{A5AF5F7A-BD0B-0321-C6D8-953113062726}" dt="2020-10-12T11:35:19.824" v="62"/>
          <ac:spMkLst>
            <pc:docMk/>
            <pc:sldMk cId="1881607526" sldId="270"/>
            <ac:spMk id="28" creationId="{DFE123F8-CB89-4FD2-BF31-517D2B826E8B}"/>
          </ac:spMkLst>
        </pc:spChg>
        <pc:spChg chg="del">
          <ac:chgData name="MONA ABEDI" userId="S::19032126@students.ltu.edu.au::d7aefcfb-8606-449e-99d8-50cf35c1ce93" providerId="AD" clId="Web-{A5AF5F7A-BD0B-0321-C6D8-953113062726}" dt="2020-10-12T11:35:18.074" v="61"/>
          <ac:spMkLst>
            <pc:docMk/>
            <pc:sldMk cId="1881607526" sldId="270"/>
            <ac:spMk id="30" creationId="{FFB9B19F-6E0D-4A44-BDC1-D1440BDFDCF3}"/>
          </ac:spMkLst>
        </pc:spChg>
        <pc:picChg chg="del">
          <ac:chgData name="MONA ABEDI" userId="S::19032126@students.ltu.edu.au::d7aefcfb-8606-449e-99d8-50cf35c1ce93" providerId="AD" clId="Web-{A5AF5F7A-BD0B-0321-C6D8-953113062726}" dt="2020-10-12T11:35:12.730" v="59"/>
          <ac:picMkLst>
            <pc:docMk/>
            <pc:sldMk cId="1881607526" sldId="270"/>
            <ac:picMk id="20" creationId="{38E36634-5654-4934-9472-2947FB3895DA}"/>
          </ac:picMkLst>
        </pc:picChg>
        <pc:picChg chg="del">
          <ac:chgData name="MONA ABEDI" userId="S::19032126@students.ltu.edu.au::d7aefcfb-8606-449e-99d8-50cf35c1ce93" providerId="AD" clId="Web-{A5AF5F7A-BD0B-0321-C6D8-953113062726}" dt="2020-10-12T11:35:16.995" v="60"/>
          <ac:picMkLst>
            <pc:docMk/>
            <pc:sldMk cId="1881607526" sldId="270"/>
            <ac:picMk id="21" creationId="{63B066CA-76C2-41DA-9650-04749D5169AB}"/>
          </ac:picMkLst>
        </pc:picChg>
      </pc:sldChg>
      <pc:sldChg chg="del">
        <pc:chgData name="MONA ABEDI" userId="S::19032126@students.ltu.edu.au::d7aefcfb-8606-449e-99d8-50cf35c1ce93" providerId="AD" clId="Web-{A5AF5F7A-BD0B-0321-C6D8-953113062726}" dt="2020-10-12T12:56:28.618" v="65"/>
        <pc:sldMkLst>
          <pc:docMk/>
          <pc:sldMk cId="3082899733" sldId="272"/>
        </pc:sldMkLst>
      </pc:sldChg>
      <pc:sldChg chg="modSp">
        <pc:chgData name="MONA ABEDI" userId="S::19032126@students.ltu.edu.au::d7aefcfb-8606-449e-99d8-50cf35c1ce93" providerId="AD" clId="Web-{A5AF5F7A-BD0B-0321-C6D8-953113062726}" dt="2020-10-12T11:31:33.787" v="2" actId="20577"/>
        <pc:sldMkLst>
          <pc:docMk/>
          <pc:sldMk cId="2764939449" sldId="300"/>
        </pc:sldMkLst>
        <pc:spChg chg="mod">
          <ac:chgData name="MONA ABEDI" userId="S::19032126@students.ltu.edu.au::d7aefcfb-8606-449e-99d8-50cf35c1ce93" providerId="AD" clId="Web-{A5AF5F7A-BD0B-0321-C6D8-953113062726}" dt="2020-10-12T11:31:33.787" v="2" actId="20577"/>
          <ac:spMkLst>
            <pc:docMk/>
            <pc:sldMk cId="2764939449" sldId="300"/>
            <ac:spMk id="2" creationId="{6A4C7CF4-01F0-4029-9ACB-2C58873DAC4B}"/>
          </ac:spMkLst>
        </pc:spChg>
      </pc:sldChg>
      <pc:sldChg chg="modSp">
        <pc:chgData name="MONA ABEDI" userId="S::19032126@students.ltu.edu.au::d7aefcfb-8606-449e-99d8-50cf35c1ce93" providerId="AD" clId="Web-{A5AF5F7A-BD0B-0321-C6D8-953113062726}" dt="2020-10-12T13:12:00.819" v="302" actId="14100"/>
        <pc:sldMkLst>
          <pc:docMk/>
          <pc:sldMk cId="2718184642" sldId="301"/>
        </pc:sldMkLst>
        <pc:picChg chg="mod">
          <ac:chgData name="MONA ABEDI" userId="S::19032126@students.ltu.edu.au::d7aefcfb-8606-449e-99d8-50cf35c1ce93" providerId="AD" clId="Web-{A5AF5F7A-BD0B-0321-C6D8-953113062726}" dt="2020-10-12T13:12:00.819" v="302" actId="14100"/>
          <ac:picMkLst>
            <pc:docMk/>
            <pc:sldMk cId="2718184642" sldId="301"/>
            <ac:picMk id="5" creationId="{64EA3C70-6451-43A9-912D-007B00147BB5}"/>
          </ac:picMkLst>
        </pc:picChg>
      </pc:sldChg>
      <pc:sldChg chg="addSp delSp modSp mod setBg">
        <pc:chgData name="MONA ABEDI" userId="S::19032126@students.ltu.edu.au::d7aefcfb-8606-449e-99d8-50cf35c1ce93" providerId="AD" clId="Web-{A5AF5F7A-BD0B-0321-C6D8-953113062726}" dt="2020-10-12T13:14:32.650" v="315" actId="20577"/>
        <pc:sldMkLst>
          <pc:docMk/>
          <pc:sldMk cId="1369400620" sldId="302"/>
        </pc:sldMkLst>
        <pc:spChg chg="mod">
          <ac:chgData name="MONA ABEDI" userId="S::19032126@students.ltu.edu.au::d7aefcfb-8606-449e-99d8-50cf35c1ce93" providerId="AD" clId="Web-{A5AF5F7A-BD0B-0321-C6D8-953113062726}" dt="2020-10-12T13:14:32.650" v="315" actId="20577"/>
          <ac:spMkLst>
            <pc:docMk/>
            <pc:sldMk cId="1369400620" sldId="302"/>
            <ac:spMk id="4" creationId="{50FCC2C5-191D-499C-9A5B-48C439B53FCF}"/>
          </ac:spMkLst>
        </pc:spChg>
        <pc:spChg chg="del">
          <ac:chgData name="MONA ABEDI" userId="S::19032126@students.ltu.edu.au::d7aefcfb-8606-449e-99d8-50cf35c1ce93" providerId="AD" clId="Web-{A5AF5F7A-BD0B-0321-C6D8-953113062726}" dt="2020-10-12T11:33:32.962" v="24"/>
          <ac:spMkLst>
            <pc:docMk/>
            <pc:sldMk cId="1369400620" sldId="302"/>
            <ac:spMk id="42" creationId="{53F29798-D584-4792-9B62-3F5F5C36D61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1:22.413" v="299"/>
          <ac:spMkLst>
            <pc:docMk/>
            <pc:sldMk cId="1369400620" sldId="302"/>
            <ac:spMk id="47" creationId="{3B47FC9C-2ED3-4100-A4EF-E8CDFEE106C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2:07.976" v="303"/>
          <ac:spMkLst>
            <pc:docMk/>
            <pc:sldMk cId="1369400620" sldId="302"/>
            <ac:spMk id="52" creationId="{D35D61A1-8484-4749-8AD0-A3455E0753C5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2:07.976" v="303"/>
          <ac:spMkLst>
            <pc:docMk/>
            <pc:sldMk cId="1369400620" sldId="302"/>
            <ac:spMk id="54" creationId="{1447903E-2B66-479D-959B-F2EBB2CC901F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2:32.195" v="306"/>
          <ac:spMkLst>
            <pc:docMk/>
            <pc:sldMk cId="1369400620" sldId="302"/>
            <ac:spMk id="59" creationId="{53F29798-D584-4792-9B62-3F5F5C36D61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4:09.791" v="314"/>
          <ac:spMkLst>
            <pc:docMk/>
            <pc:sldMk cId="1369400620" sldId="302"/>
            <ac:spMk id="64" creationId="{53F29798-D584-4792-9B62-3F5F5C36D61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3:45.212" v="311"/>
          <ac:spMkLst>
            <pc:docMk/>
            <pc:sldMk cId="1369400620" sldId="302"/>
            <ac:spMk id="66" creationId="{74426AB7-D619-4515-962A-BC83909EC015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3:45.212" v="311"/>
          <ac:spMkLst>
            <pc:docMk/>
            <pc:sldMk cId="1369400620" sldId="302"/>
            <ac:spMk id="67" creationId="{DE47DF98-723F-4AAC-ABCF-CACBC438F78F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4:09.775" v="313"/>
          <ac:spMkLst>
            <pc:docMk/>
            <pc:sldMk cId="1369400620" sldId="302"/>
            <ac:spMk id="68" creationId="{73C994B4-9721-4148-9EEC-6793CECDE8DD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3:38.649" v="309"/>
          <ac:spMkLst>
            <pc:docMk/>
            <pc:sldMk cId="1369400620" sldId="302"/>
            <ac:spMk id="69" creationId="{D35D61A1-8484-4749-8AD0-A3455E0753C5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4:09.775" v="313"/>
          <ac:spMkLst>
            <pc:docMk/>
            <pc:sldMk cId="1369400620" sldId="302"/>
            <ac:spMk id="70" creationId="{F9D95E49-763A-4886-B038-82F734740554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3:38.649" v="309"/>
          <ac:spMkLst>
            <pc:docMk/>
            <pc:sldMk cId="1369400620" sldId="302"/>
            <ac:spMk id="71" creationId="{1447903E-2B66-479D-959B-F2EBB2CC901F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4:09.775" v="313"/>
          <ac:spMkLst>
            <pc:docMk/>
            <pc:sldMk cId="1369400620" sldId="302"/>
            <ac:spMk id="72" creationId="{4231657A-1199-4B34-B3A0-E124441116B0}"/>
          </ac:spMkLst>
        </pc:spChg>
        <pc:spChg chg="add">
          <ac:chgData name="MONA ABEDI" userId="S::19032126@students.ltu.edu.au::d7aefcfb-8606-449e-99d8-50cf35c1ce93" providerId="AD" clId="Web-{A5AF5F7A-BD0B-0321-C6D8-953113062726}" dt="2020-10-12T13:14:09.791" v="314"/>
          <ac:spMkLst>
            <pc:docMk/>
            <pc:sldMk cId="1369400620" sldId="302"/>
            <ac:spMk id="74" creationId="{53F29798-D584-4792-9B62-3F5F5C36D61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14:09.775" v="313"/>
          <ac:spMkLst>
            <pc:docMk/>
            <pc:sldMk cId="1369400620" sldId="302"/>
            <ac:spMk id="77" creationId="{D71365B5-F8D1-429B-9142-2883875961EA}"/>
          </ac:spMkLst>
        </pc:spChg>
        <pc:picChg chg="mod">
          <ac:chgData name="MONA ABEDI" userId="S::19032126@students.ltu.edu.au::d7aefcfb-8606-449e-99d8-50cf35c1ce93" providerId="AD" clId="Web-{A5AF5F7A-BD0B-0321-C6D8-953113062726}" dt="2020-10-12T13:14:09.775" v="313"/>
          <ac:picMkLst>
            <pc:docMk/>
            <pc:sldMk cId="1369400620" sldId="302"/>
            <ac:picMk id="3" creationId="{2D1983F8-2D26-41C4-BFCC-85945DAB47DA}"/>
          </ac:picMkLst>
        </pc:picChg>
        <pc:cxnChg chg="add del">
          <ac:chgData name="MONA ABEDI" userId="S::19032126@students.ltu.edu.au::d7aefcfb-8606-449e-99d8-50cf35c1ce93" providerId="AD" clId="Web-{A5AF5F7A-BD0B-0321-C6D8-953113062726}" dt="2020-10-12T13:13:45.212" v="311"/>
          <ac:cxnSpMkLst>
            <pc:docMk/>
            <pc:sldMk cId="1369400620" sldId="302"/>
            <ac:cxnSpMk id="73" creationId="{EA29FC7C-9308-4FDE-8DCA-405668055B0F}"/>
          </ac:cxnSpMkLst>
        </pc:cxnChg>
        <pc:cxnChg chg="add del">
          <ac:chgData name="MONA ABEDI" userId="S::19032126@students.ltu.edu.au::d7aefcfb-8606-449e-99d8-50cf35c1ce93" providerId="AD" clId="Web-{A5AF5F7A-BD0B-0321-C6D8-953113062726}" dt="2020-10-12T13:14:09.775" v="313"/>
          <ac:cxnSpMkLst>
            <pc:docMk/>
            <pc:sldMk cId="1369400620" sldId="302"/>
            <ac:cxnSpMk id="75" creationId="{3EFADC67-92A1-44FB-8691-D8CD71A21EFA}"/>
          </ac:cxnSpMkLst>
        </pc:cxnChg>
        <pc:cxnChg chg="add del">
          <ac:chgData name="MONA ABEDI" userId="S::19032126@students.ltu.edu.au::d7aefcfb-8606-449e-99d8-50cf35c1ce93" providerId="AD" clId="Web-{A5AF5F7A-BD0B-0321-C6D8-953113062726}" dt="2020-10-12T13:14:09.775" v="313"/>
          <ac:cxnSpMkLst>
            <pc:docMk/>
            <pc:sldMk cId="1369400620" sldId="302"/>
            <ac:cxnSpMk id="79" creationId="{EE9C6408-AA0E-411D-A5D2-E5F13306F898}"/>
          </ac:cxnSpMkLst>
        </pc:cxnChg>
      </pc:sldChg>
      <pc:sldChg chg="modSp">
        <pc:chgData name="MONA ABEDI" userId="S::19032126@students.ltu.edu.au::d7aefcfb-8606-449e-99d8-50cf35c1ce93" providerId="AD" clId="Web-{A5AF5F7A-BD0B-0321-C6D8-953113062726}" dt="2020-10-12T13:12:58.618" v="307" actId="1076"/>
        <pc:sldMkLst>
          <pc:docMk/>
          <pc:sldMk cId="1867779506" sldId="321"/>
        </pc:sldMkLst>
        <pc:spChg chg="mod">
          <ac:chgData name="MONA ABEDI" userId="S::19032126@students.ltu.edu.au::d7aefcfb-8606-449e-99d8-50cf35c1ce93" providerId="AD" clId="Web-{A5AF5F7A-BD0B-0321-C6D8-953113062726}" dt="2020-10-12T11:35:00.792" v="56" actId="20577"/>
          <ac:spMkLst>
            <pc:docMk/>
            <pc:sldMk cId="1867779506" sldId="321"/>
            <ac:spMk id="4" creationId="{1619430C-286C-4E53-8D61-ACB8DF474345}"/>
          </ac:spMkLst>
        </pc:spChg>
        <pc:picChg chg="mod">
          <ac:chgData name="MONA ABEDI" userId="S::19032126@students.ltu.edu.au::d7aefcfb-8606-449e-99d8-50cf35c1ce93" providerId="AD" clId="Web-{A5AF5F7A-BD0B-0321-C6D8-953113062726}" dt="2020-10-12T13:12:58.618" v="307" actId="1076"/>
          <ac:picMkLst>
            <pc:docMk/>
            <pc:sldMk cId="1867779506" sldId="321"/>
            <ac:picMk id="3" creationId="{D6B897DC-0B0B-4148-9458-F4C02CABB67F}"/>
          </ac:picMkLst>
        </pc:picChg>
      </pc:sldChg>
      <pc:sldChg chg="addSp delSp modSp new mod setBg">
        <pc:chgData name="MONA ABEDI" userId="S::19032126@students.ltu.edu.au::d7aefcfb-8606-449e-99d8-50cf35c1ce93" providerId="AD" clId="Web-{A5AF5F7A-BD0B-0321-C6D8-953113062726}" dt="2020-10-12T13:09:38.598" v="298"/>
        <pc:sldMkLst>
          <pc:docMk/>
          <pc:sldMk cId="3587667939" sldId="322"/>
        </pc:sldMkLst>
        <pc:spChg chg="add del mod">
          <ac:chgData name="MONA ABEDI" userId="S::19032126@students.ltu.edu.au::d7aefcfb-8606-449e-99d8-50cf35c1ce93" providerId="AD" clId="Web-{A5AF5F7A-BD0B-0321-C6D8-953113062726}" dt="2020-10-12T12:59:56.750" v="122"/>
          <ac:spMkLst>
            <pc:docMk/>
            <pc:sldMk cId="3587667939" sldId="322"/>
            <ac:spMk id="3" creationId="{4634879A-218E-4313-96F4-725F02828336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2:57:16.619" v="72"/>
          <ac:spMkLst>
            <pc:docMk/>
            <pc:sldMk cId="3587667939" sldId="322"/>
            <ac:spMk id="4" creationId="{7D52F1F8-1949-4E61-A807-7DB0A33A1AA2}"/>
          </ac:spMkLst>
        </pc:spChg>
        <pc:spChg chg="add mod ord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6" creationId="{D445A385-8123-4D5A-A2E6-F6541C40C48B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51.657" v="127"/>
          <ac:spMkLst>
            <pc:docMk/>
            <pc:sldMk cId="3587667939" sldId="322"/>
            <ac:spMk id="7" creationId="{32BC26D8-82FB-445E-AA49-62A77D7C1EE0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06.656" v="123"/>
          <ac:spMkLst>
            <pc:docMk/>
            <pc:sldMk cId="3587667939" sldId="322"/>
            <ac:spMk id="8" creationId="{1707FC24-6981-43D9-B525-C7832BA22463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56.579" v="129"/>
          <ac:spMkLst>
            <pc:docMk/>
            <pc:sldMk cId="3587667939" sldId="322"/>
            <ac:spMk id="9" creationId="{B9FF99BD-075F-4761-A995-6FC574BD25EA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06.656" v="123"/>
          <ac:spMkLst>
            <pc:docMk/>
            <pc:sldMk cId="3587667939" sldId="322"/>
            <ac:spMk id="10" creationId="{67048353-8981-459A-9BC6-9711CE462E06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06.656" v="123"/>
          <ac:spMkLst>
            <pc:docMk/>
            <pc:sldMk cId="3587667939" sldId="322"/>
            <ac:spMk id="11" creationId="{BEE73255-8084-4DF9-BB0B-15EAC92E2CB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51.657" v="127"/>
          <ac:spMkLst>
            <pc:docMk/>
            <pc:sldMk cId="3587667939" sldId="322"/>
            <ac:spMk id="12" creationId="{CB44330D-EA18-4254-AA95-EB49948539B8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56.579" v="129"/>
          <ac:spMkLst>
            <pc:docMk/>
            <pc:sldMk cId="3587667939" sldId="322"/>
            <ac:spMk id="13" creationId="{A7B21A54-9BA3-4EA9-B460-5A829ADD9051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0:56.579" v="129"/>
          <ac:spMkLst>
            <pc:docMk/>
            <pc:sldMk cId="3587667939" sldId="322"/>
            <ac:spMk id="14" creationId="{6FA8F714-B9D8-488A-8CCA-E9948FF913A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15" creationId="{F3060C83-F051-4F0E-ABAD-AA0DFC48B218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16" creationId="{3783CA14-24A1-485C-8B30-D6A5D87987AD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17" creationId="{83C98ABE-055B-441F-B07E-44F97F083C3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18" creationId="{9A97C86A-04D6-40F7-AE84-31AB43E6A846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19" creationId="{29FDB030-9B49-4CED-8CCD-4D99382388AC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20" creationId="{FF9F2414-84E8-453E-B1F3-389FDE8192D9}"/>
          </ac:spMkLst>
        </pc:spChg>
        <pc:spChg chg="add del mod">
          <ac:chgData name="MONA ABEDI" userId="S::19032126@students.ltu.edu.au::d7aefcfb-8606-449e-99d8-50cf35c1ce93" providerId="AD" clId="Web-{A5AF5F7A-BD0B-0321-C6D8-953113062726}" dt="2020-10-12T13:04:27.636" v="185"/>
          <ac:spMkLst>
            <pc:docMk/>
            <pc:sldMk cId="3587667939" sldId="322"/>
            <ac:spMk id="21" creationId="{2B546BD9-501F-4DCB-AC0E-3C8377A8724C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2:40.004" v="166"/>
          <ac:spMkLst>
            <pc:docMk/>
            <pc:sldMk cId="3587667939" sldId="322"/>
            <ac:spMk id="22" creationId="{3ECA69A1-7536-43AC-85EF-C7106179F5ED}"/>
          </ac:spMkLst>
        </pc:spChg>
        <pc:spChg chg="add del mod">
          <ac:chgData name="MONA ABEDI" userId="S::19032126@students.ltu.edu.au::d7aefcfb-8606-449e-99d8-50cf35c1ce93" providerId="AD" clId="Web-{A5AF5F7A-BD0B-0321-C6D8-953113062726}" dt="2020-10-12T13:05:20.199" v="190"/>
          <ac:spMkLst>
            <pc:docMk/>
            <pc:sldMk cId="3587667939" sldId="322"/>
            <ac:spMk id="23" creationId="{6AFA7B76-7FB6-4854-97EB-72A597464AEB}"/>
          </ac:spMkLst>
        </pc:spChg>
        <pc:spChg chg="add mod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24" creationId="{0EF27F89-B04C-412B-A42B-0C7FE03A7D4C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3:51.818" v="176"/>
          <ac:spMkLst>
            <pc:docMk/>
            <pc:sldMk cId="3587667939" sldId="322"/>
            <ac:spMk id="27" creationId="{1707FC24-6981-43D9-B525-C7832BA22463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32" creationId="{F3060C83-F051-4F0E-ABAD-AA0DFC48B218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34" creationId="{83C98ABE-055B-441F-B07E-44F97F083C3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36" creationId="{29FDB030-9B49-4CED-8CCD-4D99382388AC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38" creationId="{3783CA14-24A1-485C-8B30-D6A5D87987AD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40" creationId="{9A97C86A-04D6-40F7-AE84-31AB43E6A846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42" creationId="{FF9F2414-84E8-453E-B1F3-389FDE8192D9}"/>
          </ac:spMkLst>
        </pc:spChg>
        <pc:spChg chg="add mod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43" creationId="{210E3EC1-911B-4F5E-B3A8-2E7C48FE8419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02.714" v="186"/>
          <ac:spMkLst>
            <pc:docMk/>
            <pc:sldMk cId="3587667939" sldId="322"/>
            <ac:spMk id="44" creationId="{3ECA69A1-7536-43AC-85EF-C7106179F5ED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29.402" v="191"/>
          <ac:spMkLst>
            <pc:docMk/>
            <pc:sldMk cId="3587667939" sldId="322"/>
            <ac:spMk id="49" creationId="{86FF76B9-219D-4469-AF87-0236D29032F1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29.402" v="191"/>
          <ac:spMkLst>
            <pc:docMk/>
            <pc:sldMk cId="3587667939" sldId="322"/>
            <ac:spMk id="55" creationId="{2E80C965-DB6D-4F81-9E9E-B027384D0BD6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5:29.402" v="191"/>
          <ac:spMkLst>
            <pc:docMk/>
            <pc:sldMk cId="3587667939" sldId="322"/>
            <ac:spMk id="57" creationId="{633C5E46-DAC5-4661-9C87-22B08E2A512F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62" creationId="{22F15A2D-2324-487D-A02A-BF46C5C580EB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64" creationId="{17A7F34E-D418-47E2-9F86-2C45BBC31210}"/>
          </ac:spMkLst>
        </pc:spChg>
        <pc:spChg chg="add del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66" creationId="{2AEAFA59-923A-4F54-8B49-44C970BCC323}"/>
          </ac:spMkLst>
        </pc:spChg>
        <pc:spChg chg="add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71" creationId="{5E39A796-BE83-48B1-B33F-35C4A32AAB57}"/>
          </ac:spMkLst>
        </pc:spChg>
        <pc:spChg chg="add">
          <ac:chgData name="MONA ABEDI" userId="S::19032126@students.ltu.edu.au::d7aefcfb-8606-449e-99d8-50cf35c1ce93" providerId="AD" clId="Web-{A5AF5F7A-BD0B-0321-C6D8-953113062726}" dt="2020-10-12T13:09:38.598" v="298"/>
          <ac:spMkLst>
            <pc:docMk/>
            <pc:sldMk cId="3587667939" sldId="322"/>
            <ac:spMk id="73" creationId="{72F84B47-E267-4194-8194-831DB7B5547F}"/>
          </ac:spMkLst>
        </pc:spChg>
        <pc:grpChg chg="add del">
          <ac:chgData name="MONA ABEDI" userId="S::19032126@students.ltu.edu.au::d7aefcfb-8606-449e-99d8-50cf35c1ce93" providerId="AD" clId="Web-{A5AF5F7A-BD0B-0321-C6D8-953113062726}" dt="2020-10-12T13:05:29.402" v="191"/>
          <ac:grpSpMkLst>
            <pc:docMk/>
            <pc:sldMk cId="3587667939" sldId="322"/>
            <ac:grpSpMk id="51" creationId="{DB88BD78-87E1-424D-B479-C37D8E41B12E}"/>
          </ac:grpSpMkLst>
        </pc:grpChg>
        <pc:picChg chg="add del mod ord">
          <ac:chgData name="MONA ABEDI" userId="S::19032126@students.ltu.edu.au::d7aefcfb-8606-449e-99d8-50cf35c1ce93" providerId="AD" clId="Web-{A5AF5F7A-BD0B-0321-C6D8-953113062726}" dt="2020-10-12T13:00:18.750" v="124"/>
          <ac:picMkLst>
            <pc:docMk/>
            <pc:sldMk cId="3587667939" sldId="322"/>
            <ac:picMk id="2" creationId="{9011A5C8-6D25-4E33-ADFE-9163BFF48F0A}"/>
          </ac:picMkLst>
        </pc:picChg>
        <pc:picChg chg="add mod ord">
          <ac:chgData name="MONA ABEDI" userId="S::19032126@students.ltu.edu.au::d7aefcfb-8606-449e-99d8-50cf35c1ce93" providerId="AD" clId="Web-{A5AF5F7A-BD0B-0321-C6D8-953113062726}" dt="2020-10-12T13:09:38.598" v="298"/>
          <ac:picMkLst>
            <pc:docMk/>
            <pc:sldMk cId="3587667939" sldId="322"/>
            <ac:picMk id="5" creationId="{A3020580-DD9D-47DA-941C-775357589E21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7E8E7646-0F14-F259-824C-3D702C7CC0F4}"/>
    <pc:docChg chg="modSld sldOrd">
      <pc:chgData name="MARGARETA ALICIA HADISAPUTRA" userId="S::18858284@students.ltu.edu.au::c7f74bda-7981-4935-9a11-af65f3ab8d67" providerId="AD" clId="Web-{7E8E7646-0F14-F259-824C-3D702C7CC0F4}" dt="2020-10-14T06:25:18.065" v="209"/>
      <pc:docMkLst>
        <pc:docMk/>
      </pc:docMkLst>
      <pc:sldChg chg="addSp delSp modSp mod setBg">
        <pc:chgData name="MARGARETA ALICIA HADISAPUTRA" userId="S::18858284@students.ltu.edu.au::c7f74bda-7981-4935-9a11-af65f3ab8d67" providerId="AD" clId="Web-{7E8E7646-0F14-F259-824C-3D702C7CC0F4}" dt="2020-10-14T06:17:50.464" v="187"/>
        <pc:sldMkLst>
          <pc:docMk/>
          <pc:sldMk cId="3405655595" sldId="283"/>
        </pc:sldMkLst>
        <pc:spChg chg="mod ord">
          <ac:chgData name="MARGARETA ALICIA HADISAPUTRA" userId="S::18858284@students.ltu.edu.au::c7f74bda-7981-4935-9a11-af65f3ab8d67" providerId="AD" clId="Web-{7E8E7646-0F14-F259-824C-3D702C7CC0F4}" dt="2020-10-14T06:17:50.464" v="187"/>
          <ac:spMkLst>
            <pc:docMk/>
            <pc:sldMk cId="3405655595" sldId="283"/>
            <ac:spMk id="2" creationId="{1361AB37-107F-44EF-A5D9-0A0272ECFA36}"/>
          </ac:spMkLst>
        </pc:spChg>
        <pc:spChg chg="del mod ord">
          <ac:chgData name="MARGARETA ALICIA HADISAPUTRA" userId="S::18858284@students.ltu.edu.au::c7f74bda-7981-4935-9a11-af65f3ab8d67" providerId="AD" clId="Web-{7E8E7646-0F14-F259-824C-3D702C7CC0F4}" dt="2020-10-14T06:17:29.073" v="181"/>
          <ac:spMkLst>
            <pc:docMk/>
            <pc:sldMk cId="3405655595" sldId="283"/>
            <ac:spMk id="3" creationId="{FF3D6D4E-1F6B-472B-9720-8E20253B34B9}"/>
          </ac:spMkLst>
        </pc:spChg>
        <pc:spChg chg="add mod">
          <ac:chgData name="MARGARETA ALICIA HADISAPUTRA" userId="S::18858284@students.ltu.edu.au::c7f74bda-7981-4935-9a11-af65f3ab8d67" providerId="AD" clId="Web-{7E8E7646-0F14-F259-824C-3D702C7CC0F4}" dt="2020-10-14T06:06:38.016" v="107" actId="20577"/>
          <ac:spMkLst>
            <pc:docMk/>
            <pc:sldMk cId="3405655595" sldId="283"/>
            <ac:spMk id="9" creationId="{F1F00E79-2276-4F49-AA71-E43169E4170B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11" creationId="{9AA72BD9-2C5A-4EDC-931F-5AA08EACA0F3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12" creationId="{DD3981AC-7B61-4947-BCF3-F7AA7FA385B9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13" creationId="{55D4142C-5077-457F-A6AD-3FECFDB39685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15" creationId="{7A5F0580-5EE9-419F-96EE-B6529EF6E7D0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35.734" v="89"/>
          <ac:spMkLst>
            <pc:docMk/>
            <pc:sldMk cId="3405655595" sldId="283"/>
            <ac:spMk id="17" creationId="{5CB593EA-2F98-479F-B4C4-F366571FA64D}"/>
          </ac:spMkLst>
        </pc:spChg>
        <pc:spChg chg="add del mod">
          <ac:chgData name="MARGARETA ALICIA HADISAPUTRA" userId="S::18858284@students.ltu.edu.au::c7f74bda-7981-4935-9a11-af65f3ab8d67" providerId="AD" clId="Web-{7E8E7646-0F14-F259-824C-3D702C7CC0F4}" dt="2020-10-14T06:17:32.120" v="182"/>
          <ac:spMkLst>
            <pc:docMk/>
            <pc:sldMk cId="3405655595" sldId="283"/>
            <ac:spMk id="18" creationId="{872C8039-0F5F-412F-A3A9-6C8CCD586E56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19" creationId="{EBB6D9F6-3E47-45AD-8461-718A3C87E3E8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21" creationId="{A3B16A00-A549-4B07-B8C2-4B3A966D9E26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05:35.734" v="89"/>
          <ac:spMkLst>
            <pc:docMk/>
            <pc:sldMk cId="3405655595" sldId="283"/>
            <ac:spMk id="22" creationId="{39BEB6D0-9E4E-4221-93D1-74ABECEE9EFC}"/>
          </ac:spMkLst>
        </pc:spChg>
        <pc:spChg chg="add mod">
          <ac:chgData name="MARGARETA ALICIA HADISAPUTRA" userId="S::18858284@students.ltu.edu.au::c7f74bda-7981-4935-9a11-af65f3ab8d67" providerId="AD" clId="Web-{7E8E7646-0F14-F259-824C-3D702C7CC0F4}" dt="2020-10-14T06:06:55.860" v="115" actId="1076"/>
          <ac:spMkLst>
            <pc:docMk/>
            <pc:sldMk cId="3405655595" sldId="283"/>
            <ac:spMk id="23" creationId="{4844887F-6B57-4E07-ABED-F4F4138A1513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24" creationId="{33B86BAE-87B4-4192-ABB2-627FFC965AC7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26" creationId="{22BB4F03-4463-45CC-89A7-8E03412EDDBF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05:45.484" v="92"/>
          <ac:spMkLst>
            <pc:docMk/>
            <pc:sldMk cId="3405655595" sldId="283"/>
            <ac:spMk id="28" creationId="{80E1AEAE-1F52-4C29-925C-27738417E9F5}"/>
          </ac:spMkLst>
        </pc:spChg>
        <pc:picChg chg="add mod ord">
          <ac:chgData name="MARGARETA ALICIA HADISAPUTRA" userId="S::18858284@students.ltu.edu.au::c7f74bda-7981-4935-9a11-af65f3ab8d67" providerId="AD" clId="Web-{7E8E7646-0F14-F259-824C-3D702C7CC0F4}" dt="2020-10-14T06:05:45.484" v="92"/>
          <ac:picMkLst>
            <pc:docMk/>
            <pc:sldMk cId="3405655595" sldId="283"/>
            <ac:picMk id="4" creationId="{08C3EB65-B306-408D-A5BC-91E073967C4D}"/>
          </ac:picMkLst>
        </pc:picChg>
        <pc:picChg chg="del mod">
          <ac:chgData name="MARGARETA ALICIA HADISAPUTRA" userId="S::18858284@students.ltu.edu.au::c7f74bda-7981-4935-9a11-af65f3ab8d67" providerId="AD" clId="Web-{7E8E7646-0F14-F259-824C-3D702C7CC0F4}" dt="2020-10-14T06:05:39.624" v="91"/>
          <ac:picMkLst>
            <pc:docMk/>
            <pc:sldMk cId="3405655595" sldId="283"/>
            <ac:picMk id="5" creationId="{E990075F-D26D-4955-86ED-E3384D17FCF4}"/>
          </ac:picMkLst>
        </pc:picChg>
        <pc:picChg chg="add mod ord">
          <ac:chgData name="MARGARETA ALICIA HADISAPUTRA" userId="S::18858284@students.ltu.edu.au::c7f74bda-7981-4935-9a11-af65f3ab8d67" providerId="AD" clId="Web-{7E8E7646-0F14-F259-824C-3D702C7CC0F4}" dt="2020-10-14T06:05:45.484" v="92"/>
          <ac:picMkLst>
            <pc:docMk/>
            <pc:sldMk cId="3405655595" sldId="283"/>
            <ac:picMk id="6" creationId="{86EAD9E1-141D-4993-BC83-DA4EA5F13978}"/>
          </ac:picMkLst>
        </pc:picChg>
        <pc:picChg chg="add mod">
          <ac:chgData name="MARGARETA ALICIA HADISAPUTRA" userId="S::18858284@students.ltu.edu.au::c7f74bda-7981-4935-9a11-af65f3ab8d67" providerId="AD" clId="Web-{7E8E7646-0F14-F259-824C-3D702C7CC0F4}" dt="2020-10-14T06:05:45.484" v="92"/>
          <ac:picMkLst>
            <pc:docMk/>
            <pc:sldMk cId="3405655595" sldId="283"/>
            <ac:picMk id="7" creationId="{79B2FDE0-24B9-462A-8476-C53B8E8B6F63}"/>
          </ac:picMkLst>
        </pc:picChg>
        <pc:picChg chg="add mod ord">
          <ac:chgData name="MARGARETA ALICIA HADISAPUTRA" userId="S::18858284@students.ltu.edu.au::c7f74bda-7981-4935-9a11-af65f3ab8d67" providerId="AD" clId="Web-{7E8E7646-0F14-F259-824C-3D702C7CC0F4}" dt="2020-10-14T06:05:45.484" v="92"/>
          <ac:picMkLst>
            <pc:docMk/>
            <pc:sldMk cId="3405655595" sldId="283"/>
            <ac:picMk id="8" creationId="{D0B630BC-F457-4E41-8367-62CCDF4F4E5A}"/>
          </ac:picMkLst>
        </pc:picChg>
        <pc:picChg chg="add del mod">
          <ac:chgData name="MARGARETA ALICIA HADISAPUTRA" userId="S::18858284@students.ltu.edu.au::c7f74bda-7981-4935-9a11-af65f3ab8d67" providerId="AD" clId="Web-{7E8E7646-0F14-F259-824C-3D702C7CC0F4}" dt="2020-10-14T06:08:40.518" v="162"/>
          <ac:picMkLst>
            <pc:docMk/>
            <pc:sldMk cId="3405655595" sldId="283"/>
            <ac:picMk id="10" creationId="{58FB1602-F1C1-427A-9E6F-4A0A095A11C4}"/>
          </ac:picMkLst>
        </pc:picChg>
        <pc:picChg chg="add del mod">
          <ac:chgData name="MARGARETA ALICIA HADISAPUTRA" userId="S::18858284@students.ltu.edu.au::c7f74bda-7981-4935-9a11-af65f3ab8d67" providerId="AD" clId="Web-{7E8E7646-0F14-F259-824C-3D702C7CC0F4}" dt="2020-10-14T06:09:07.065" v="168"/>
          <ac:picMkLst>
            <pc:docMk/>
            <pc:sldMk cId="3405655595" sldId="283"/>
            <ac:picMk id="14" creationId="{9267A201-9244-4B37-80C3-7B6B908940FA}"/>
          </ac:picMkLst>
        </pc:picChg>
      </pc:sldChg>
      <pc:sldChg chg="modSp modNotes">
        <pc:chgData name="MARGARETA ALICIA HADISAPUTRA" userId="S::18858284@students.ltu.edu.au::c7f74bda-7981-4935-9a11-af65f3ab8d67" providerId="AD" clId="Web-{7E8E7646-0F14-F259-824C-3D702C7CC0F4}" dt="2020-10-14T06:01:00.870" v="59" actId="20577"/>
        <pc:sldMkLst>
          <pc:docMk/>
          <pc:sldMk cId="2622443088" sldId="317"/>
        </pc:sldMkLst>
        <pc:spChg chg="mod">
          <ac:chgData name="MARGARETA ALICIA HADISAPUTRA" userId="S::18858284@students.ltu.edu.au::c7f74bda-7981-4935-9a11-af65f3ab8d67" providerId="AD" clId="Web-{7E8E7646-0F14-F259-824C-3D702C7CC0F4}" dt="2020-10-14T06:01:00.870" v="59" actId="20577"/>
          <ac:spMkLst>
            <pc:docMk/>
            <pc:sldMk cId="2622443088" sldId="317"/>
            <ac:spMk id="3" creationId="{EA631E6A-DA66-4543-875F-F07DE0CC6F7F}"/>
          </ac:spMkLst>
        </pc:spChg>
      </pc:sldChg>
      <pc:sldChg chg="ord">
        <pc:chgData name="MARGARETA ALICIA HADISAPUTRA" userId="S::18858284@students.ltu.edu.au::c7f74bda-7981-4935-9a11-af65f3ab8d67" providerId="AD" clId="Web-{7E8E7646-0F14-F259-824C-3D702C7CC0F4}" dt="2020-10-14T06:01:03.011" v="62"/>
        <pc:sldMkLst>
          <pc:docMk/>
          <pc:sldMk cId="100619013" sldId="318"/>
        </pc:sldMkLst>
      </pc:sldChg>
      <pc:sldChg chg="addSp delSp modSp mod ord setBg setClrOvrMap">
        <pc:chgData name="MARGARETA ALICIA HADISAPUTRA" userId="S::18858284@students.ltu.edu.au::c7f74bda-7981-4935-9a11-af65f3ab8d67" providerId="AD" clId="Web-{7E8E7646-0F14-F259-824C-3D702C7CC0F4}" dt="2020-10-14T06:25:18.065" v="209"/>
        <pc:sldMkLst>
          <pc:docMk/>
          <pc:sldMk cId="2773242336" sldId="319"/>
        </pc:sldMkLst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5" creationId="{F3060C83-F051-4F0E-ABAD-AA0DFC48B218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8.933" v="196"/>
          <ac:spMkLst>
            <pc:docMk/>
            <pc:sldMk cId="2773242336" sldId="319"/>
            <ac:spMk id="6" creationId="{32BC26D8-82FB-445E-AA49-62A77D7C1EE0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8.933" v="196"/>
          <ac:spMkLst>
            <pc:docMk/>
            <pc:sldMk cId="2773242336" sldId="319"/>
            <ac:spMk id="7" creationId="{CB44330D-EA18-4254-AA95-EB49948539B8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0.199" v="192"/>
          <ac:spMkLst>
            <pc:docMk/>
            <pc:sldMk cId="2773242336" sldId="319"/>
            <ac:spMk id="8" creationId="{42A4FC2C-047E-45A5-965D-8E1E3BF09BC6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9" creationId="{46D6306C-ED4F-4AAE-B4A5-EEA6AFAD726E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10" creationId="{83C98ABE-055B-441F-B07E-44F97F083C39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11" creationId="{0EC5361D-F897-4856-B945-0455A365EB24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12" creationId="{29FDB030-9B49-4CED-8CCD-4D99382388AC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13" creationId="{4508C0C5-2268-42B5-B3C8-4D0899E05F8C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14" creationId="{3783CA14-24A1-485C-8B30-D6A5D87987AD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15" creationId="{141ACBDB-38F8-4B34-8183-BD95B4E55A62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16" creationId="{9A97C86A-04D6-40F7-AE84-31AB43E6A846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17" creationId="{DE00DB52-3455-4E2F-867B-A6D0516E175B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18" creationId="{FF9F2414-84E8-453E-B1F3-389FDE8192D9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19" creationId="{9E914C83-E0D8-4953-92D5-169D28CB43AE}"/>
          </ac:spMkLst>
        </pc:spChg>
        <pc:spChg chg="add del">
          <ac:chgData name="MARGARETA ALICIA HADISAPUTRA" userId="S::18858284@students.ltu.edu.au::c7f74bda-7981-4935-9a11-af65f3ab8d67" providerId="AD" clId="Web-{7E8E7646-0F14-F259-824C-3D702C7CC0F4}" dt="2020-10-14T06:18:15.621" v="194"/>
          <ac:spMkLst>
            <pc:docMk/>
            <pc:sldMk cId="2773242336" sldId="319"/>
            <ac:spMk id="20" creationId="{3ECA69A1-7536-43AC-85EF-C7106179F5ED}"/>
          </ac:spMkLst>
        </pc:spChg>
        <pc:spChg chg="add">
          <ac:chgData name="MARGARETA ALICIA HADISAPUTRA" userId="S::18858284@students.ltu.edu.au::c7f74bda-7981-4935-9a11-af65f3ab8d67" providerId="AD" clId="Web-{7E8E7646-0F14-F259-824C-3D702C7CC0F4}" dt="2020-10-14T06:18:23.121" v="199"/>
          <ac:spMkLst>
            <pc:docMk/>
            <pc:sldMk cId="2773242336" sldId="319"/>
            <ac:spMk id="21" creationId="{3512E083-F550-46AF-8490-767ECFD00CB7}"/>
          </ac:spMkLst>
        </pc:spChg>
        <pc:picChg chg="del">
          <ac:chgData name="MARGARETA ALICIA HADISAPUTRA" userId="S::18858284@students.ltu.edu.au::c7f74bda-7981-4935-9a11-af65f3ab8d67" providerId="AD" clId="Web-{7E8E7646-0F14-F259-824C-3D702C7CC0F4}" dt="2020-10-14T06:18:02.589" v="189"/>
          <ac:picMkLst>
            <pc:docMk/>
            <pc:sldMk cId="2773242336" sldId="319"/>
            <ac:picMk id="2" creationId="{D994DE2F-8583-4A6E-84BA-B1A40A6AF7D6}"/>
          </ac:picMkLst>
        </pc:picChg>
        <pc:picChg chg="add mod">
          <ac:chgData name="MARGARETA ALICIA HADISAPUTRA" userId="S::18858284@students.ltu.edu.au::c7f74bda-7981-4935-9a11-af65f3ab8d67" providerId="AD" clId="Web-{7E8E7646-0F14-F259-824C-3D702C7CC0F4}" dt="2020-10-14T06:18:23.121" v="199"/>
          <ac:picMkLst>
            <pc:docMk/>
            <pc:sldMk cId="2773242336" sldId="319"/>
            <ac:picMk id="3" creationId="{8C773EC1-3951-4FA6-B210-98EDF519D60B}"/>
          </ac:picMkLst>
        </pc:picChg>
      </pc:sldChg>
    </pc:docChg>
  </pc:docChgLst>
  <pc:docChgLst>
    <pc:chgData name="MILIND RAJPOOT" userId="S::20102501@students.ltu.edu.au::30edf12f-553d-43be-80f8-9b3c36072826" providerId="AD" clId="Web-{438A6B78-8605-7855-3141-E485B26738B8}"/>
    <pc:docChg chg="modSld">
      <pc:chgData name="MILIND RAJPOOT" userId="S::20102501@students.ltu.edu.au::30edf12f-553d-43be-80f8-9b3c36072826" providerId="AD" clId="Web-{438A6B78-8605-7855-3141-E485B26738B8}" dt="2020-10-15T03:30:52.966" v="34" actId="20577"/>
      <pc:docMkLst>
        <pc:docMk/>
      </pc:docMkLst>
      <pc:sldChg chg="modSp">
        <pc:chgData name="MILIND RAJPOOT" userId="S::20102501@students.ltu.edu.au::30edf12f-553d-43be-80f8-9b3c36072826" providerId="AD" clId="Web-{438A6B78-8605-7855-3141-E485B26738B8}" dt="2020-10-15T03:30:52.966" v="34" actId="20577"/>
        <pc:sldMkLst>
          <pc:docMk/>
          <pc:sldMk cId="2033932087" sldId="324"/>
        </pc:sldMkLst>
        <pc:graphicFrameChg chg="modGraphic">
          <ac:chgData name="MILIND RAJPOOT" userId="S::20102501@students.ltu.edu.au::30edf12f-553d-43be-80f8-9b3c36072826" providerId="AD" clId="Web-{438A6B78-8605-7855-3141-E485B26738B8}" dt="2020-10-15T03:30:52.966" v="34" actId="20577"/>
          <ac:graphicFrameMkLst>
            <pc:docMk/>
            <pc:sldMk cId="2033932087" sldId="324"/>
            <ac:graphicFrameMk id="5" creationId="{C4AA3EE0-3B99-47B5-AD8F-65FF38F083BA}"/>
          </ac:graphicFrameMkLst>
        </pc:graphicFrameChg>
      </pc:sldChg>
    </pc:docChg>
  </pc:docChgLst>
  <pc:docChgLst>
    <pc:chgData name="MONA ABEDI" userId="S::19032126@students.ltu.edu.au::d7aefcfb-8606-449e-99d8-50cf35c1ce93" providerId="AD" clId="Web-{FC3BE41E-5B01-775A-C6ED-99CA1334A1C1}"/>
    <pc:docChg chg="addSld delSld modSld">
      <pc:chgData name="MONA ABEDI" userId="S::19032126@students.ltu.edu.au::d7aefcfb-8606-449e-99d8-50cf35c1ce93" providerId="AD" clId="Web-{FC3BE41E-5B01-775A-C6ED-99CA1334A1C1}" dt="2020-10-12T06:47:25.971" v="925" actId="20577"/>
      <pc:docMkLst>
        <pc:docMk/>
      </pc:docMkLst>
      <pc:sldChg chg="delSp modSp">
        <pc:chgData name="MONA ABEDI" userId="S::19032126@students.ltu.edu.au::d7aefcfb-8606-449e-99d8-50cf35c1ce93" providerId="AD" clId="Web-{FC3BE41E-5B01-775A-C6ED-99CA1334A1C1}" dt="2020-10-12T06:34:38.453" v="912"/>
        <pc:sldMkLst>
          <pc:docMk/>
          <pc:sldMk cId="3082899733" sldId="272"/>
        </pc:sldMkLst>
        <pc:spChg chg="mod">
          <ac:chgData name="MONA ABEDI" userId="S::19032126@students.ltu.edu.au::d7aefcfb-8606-449e-99d8-50cf35c1ce93" providerId="AD" clId="Web-{FC3BE41E-5B01-775A-C6ED-99CA1334A1C1}" dt="2020-10-12T01:30:13.006" v="304" actId="20577"/>
          <ac:spMkLst>
            <pc:docMk/>
            <pc:sldMk cId="3082899733" sldId="272"/>
            <ac:spMk id="2" creationId="{B79AD945-9142-4E10-A6BC-65BAA9F77DEC}"/>
          </ac:spMkLst>
        </pc:spChg>
        <pc:picChg chg="del mod">
          <ac:chgData name="MONA ABEDI" userId="S::19032126@students.ltu.edu.au::d7aefcfb-8606-449e-99d8-50cf35c1ce93" providerId="AD" clId="Web-{FC3BE41E-5B01-775A-C6ED-99CA1334A1C1}" dt="2020-10-12T06:34:38.453" v="912"/>
          <ac:picMkLst>
            <pc:docMk/>
            <pc:sldMk cId="3082899733" sldId="272"/>
            <ac:picMk id="3" creationId="{E9B1BB13-7C14-4D72-B249-46E9148614A0}"/>
          </ac:picMkLst>
        </pc:picChg>
        <pc:picChg chg="del">
          <ac:chgData name="MONA ABEDI" userId="S::19032126@students.ltu.edu.au::d7aefcfb-8606-449e-99d8-50cf35c1ce93" providerId="AD" clId="Web-{FC3BE41E-5B01-775A-C6ED-99CA1334A1C1}" dt="2020-10-12T01:30:14.709" v="307"/>
          <ac:picMkLst>
            <pc:docMk/>
            <pc:sldMk cId="3082899733" sldId="272"/>
            <ac:picMk id="4" creationId="{895451F8-7A59-41C4-BF0B-049D1951A7E0}"/>
          </ac:picMkLst>
        </pc:picChg>
      </pc:sldChg>
      <pc:sldChg chg="addSp delSp modSp">
        <pc:chgData name="MONA ABEDI" userId="S::19032126@students.ltu.edu.au::d7aefcfb-8606-449e-99d8-50cf35c1ce93" providerId="AD" clId="Web-{FC3BE41E-5B01-775A-C6ED-99CA1334A1C1}" dt="2020-10-12T05:51:17.267" v="629" actId="1076"/>
        <pc:sldMkLst>
          <pc:docMk/>
          <pc:sldMk cId="2764939449" sldId="300"/>
        </pc:sldMkLst>
        <pc:spChg chg="mod">
          <ac:chgData name="MONA ABEDI" userId="S::19032126@students.ltu.edu.au::d7aefcfb-8606-449e-99d8-50cf35c1ce93" providerId="AD" clId="Web-{FC3BE41E-5B01-775A-C6ED-99CA1334A1C1}" dt="2020-10-12T05:51:17.267" v="629" actId="1076"/>
          <ac:spMkLst>
            <pc:docMk/>
            <pc:sldMk cId="2764939449" sldId="300"/>
            <ac:spMk id="2" creationId="{6A4C7CF4-01F0-4029-9ACB-2C58873DAC4B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2:41:11.653" v="436" actId="1076"/>
          <ac:spMkLst>
            <pc:docMk/>
            <pc:sldMk cId="2764939449" sldId="300"/>
            <ac:spMk id="3" creationId="{473BE431-8F72-4252-BB03-F3E676AFE5BC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8:24.797" v="594"/>
          <ac:spMkLst>
            <pc:docMk/>
            <pc:sldMk cId="2764939449" sldId="300"/>
            <ac:spMk id="4" creationId="{79634997-2616-47F6-AC3A-00FB77019866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7:23.233" v="586" actId="1076"/>
          <ac:spMkLst>
            <pc:docMk/>
            <pc:sldMk cId="2764939449" sldId="300"/>
            <ac:spMk id="7" creationId="{A7BE103F-3989-46B5-951B-E7F6A80CDCCC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7:20.452" v="585" actId="1076"/>
          <ac:spMkLst>
            <pc:docMk/>
            <pc:sldMk cId="2764939449" sldId="300"/>
            <ac:spMk id="21" creationId="{9EB6A35F-06A3-46F0-B02E-075280AB5BF3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7:39.140" v="590" actId="1076"/>
          <ac:spMkLst>
            <pc:docMk/>
            <pc:sldMk cId="2764939449" sldId="300"/>
            <ac:spMk id="23" creationId="{94FA99A3-E5FB-4B95-BA6E-2D2DE8FB1F4E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6:37.232" v="579" actId="20577"/>
          <ac:spMkLst>
            <pc:docMk/>
            <pc:sldMk cId="2764939449" sldId="300"/>
            <ac:spMk id="25" creationId="{E3DC431A-6C52-4C0C-9430-F134465C8D9F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4:04:30.447" v="565" actId="20577"/>
          <ac:spMkLst>
            <pc:docMk/>
            <pc:sldMk cId="2764939449" sldId="300"/>
            <ac:spMk id="27" creationId="{6F43ABB0-EA1A-497D-8D46-00E3FCCF832F}"/>
          </ac:spMkLst>
        </pc:spChg>
        <pc:picChg chg="mod">
          <ac:chgData name="MONA ABEDI" userId="S::19032126@students.ltu.edu.au::d7aefcfb-8606-449e-99d8-50cf35c1ce93" providerId="AD" clId="Web-{FC3BE41E-5B01-775A-C6ED-99CA1334A1C1}" dt="2020-10-12T04:02:07.318" v="520" actId="1076"/>
          <ac:picMkLst>
            <pc:docMk/>
            <pc:sldMk cId="2764939449" sldId="300"/>
            <ac:picMk id="14" creationId="{5E1BE23B-0006-47CD-B59A-0E70BAB29788}"/>
          </ac:picMkLst>
        </pc:picChg>
        <pc:picChg chg="add del">
          <ac:chgData name="MONA ABEDI" userId="S::19032126@students.ltu.edu.au::d7aefcfb-8606-449e-99d8-50cf35c1ce93" providerId="AD" clId="Web-{FC3BE41E-5B01-775A-C6ED-99CA1334A1C1}" dt="2020-10-12T04:03:55.477" v="535"/>
          <ac:picMkLst>
            <pc:docMk/>
            <pc:sldMk cId="2764939449" sldId="300"/>
            <ac:picMk id="26" creationId="{314B4743-7129-446A-B1FA-B38AFC0C9398}"/>
          </ac:picMkLst>
        </pc:picChg>
        <pc:cxnChg chg="add del mod">
          <ac:chgData name="MONA ABEDI" userId="S::19032126@students.ltu.edu.au::d7aefcfb-8606-449e-99d8-50cf35c1ce93" providerId="AD" clId="Web-{FC3BE41E-5B01-775A-C6ED-99CA1334A1C1}" dt="2020-10-12T03:54:48.024" v="439"/>
          <ac:cxnSpMkLst>
            <pc:docMk/>
            <pc:sldMk cId="2764939449" sldId="300"/>
            <ac:cxnSpMk id="5" creationId="{6E072BD8-AF7E-4C49-BFDF-0741D7C80ED8}"/>
          </ac:cxnSpMkLst>
        </pc:cxnChg>
        <pc:cxnChg chg="add mod">
          <ac:chgData name="MONA ABEDI" userId="S::19032126@students.ltu.edu.au::d7aefcfb-8606-449e-99d8-50cf35c1ce93" providerId="AD" clId="Web-{FC3BE41E-5B01-775A-C6ED-99CA1334A1C1}" dt="2020-10-12T04:07:42.546" v="591" actId="14100"/>
          <ac:cxnSpMkLst>
            <pc:docMk/>
            <pc:sldMk cId="2764939449" sldId="300"/>
            <ac:cxnSpMk id="6" creationId="{62B5C506-34C1-402F-88FD-FEDB5773ED8B}"/>
          </ac:cxnSpMkLst>
        </pc:cxnChg>
        <pc:cxnChg chg="add del mod">
          <ac:chgData name="MONA ABEDI" userId="S::19032126@students.ltu.edu.au::d7aefcfb-8606-449e-99d8-50cf35c1ce93" providerId="AD" clId="Web-{FC3BE41E-5B01-775A-C6ED-99CA1334A1C1}" dt="2020-10-12T03:54:47.321" v="438"/>
          <ac:cxnSpMkLst>
            <pc:docMk/>
            <pc:sldMk cId="2764939449" sldId="300"/>
            <ac:cxnSpMk id="11" creationId="{0F8CBCB8-02B9-4A44-A827-401D7480D68A}"/>
          </ac:cxnSpMkLst>
        </pc:cxnChg>
        <pc:cxnChg chg="add del mod">
          <ac:chgData name="MONA ABEDI" userId="S::19032126@students.ltu.edu.au::d7aefcfb-8606-449e-99d8-50cf35c1ce93" providerId="AD" clId="Web-{FC3BE41E-5B01-775A-C6ED-99CA1334A1C1}" dt="2020-10-12T03:54:46.086" v="437"/>
          <ac:cxnSpMkLst>
            <pc:docMk/>
            <pc:sldMk cId="2764939449" sldId="300"/>
            <ac:cxnSpMk id="12" creationId="{B0F670A4-3794-4BFD-8477-08879CC173ED}"/>
          </ac:cxnSpMkLst>
        </pc:cxnChg>
        <pc:cxnChg chg="add mod">
          <ac:chgData name="MONA ABEDI" userId="S::19032126@students.ltu.edu.au::d7aefcfb-8606-449e-99d8-50cf35c1ce93" providerId="AD" clId="Web-{FC3BE41E-5B01-775A-C6ED-99CA1334A1C1}" dt="2020-10-12T04:07:17.061" v="584" actId="14100"/>
          <ac:cxnSpMkLst>
            <pc:docMk/>
            <pc:sldMk cId="2764939449" sldId="300"/>
            <ac:cxnSpMk id="15" creationId="{FCE22F51-9139-4053-9986-A05A48917516}"/>
          </ac:cxnSpMkLst>
        </pc:cxnChg>
        <pc:cxnChg chg="add mod">
          <ac:chgData name="MONA ABEDI" userId="S::19032126@students.ltu.edu.au::d7aefcfb-8606-449e-99d8-50cf35c1ce93" providerId="AD" clId="Web-{FC3BE41E-5B01-775A-C6ED-99CA1334A1C1}" dt="2020-10-12T04:07:27.499" v="587" actId="14100"/>
          <ac:cxnSpMkLst>
            <pc:docMk/>
            <pc:sldMk cId="2764939449" sldId="300"/>
            <ac:cxnSpMk id="16" creationId="{56079269-8534-47FB-9ADC-6D22FFE9C41D}"/>
          </ac:cxnSpMkLst>
        </pc:cxnChg>
        <pc:cxnChg chg="add mod">
          <ac:chgData name="MONA ABEDI" userId="S::19032126@students.ltu.edu.au::d7aefcfb-8606-449e-99d8-50cf35c1ce93" providerId="AD" clId="Web-{FC3BE41E-5B01-775A-C6ED-99CA1334A1C1}" dt="2020-10-12T04:07:52.874" v="593" actId="14100"/>
          <ac:cxnSpMkLst>
            <pc:docMk/>
            <pc:sldMk cId="2764939449" sldId="300"/>
            <ac:cxnSpMk id="17" creationId="{A8A291D0-1FA4-47DB-BDAC-6136C448C449}"/>
          </ac:cxnSpMkLst>
        </pc:cxnChg>
        <pc:cxnChg chg="add mod">
          <ac:chgData name="MONA ABEDI" userId="S::19032126@students.ltu.edu.au::d7aefcfb-8606-449e-99d8-50cf35c1ce93" providerId="AD" clId="Web-{FC3BE41E-5B01-775A-C6ED-99CA1334A1C1}" dt="2020-10-12T04:07:33.639" v="589" actId="14100"/>
          <ac:cxnSpMkLst>
            <pc:docMk/>
            <pc:sldMk cId="2764939449" sldId="300"/>
            <ac:cxnSpMk id="19" creationId="{72AAD929-27CA-46EC-A6DD-070F24A5EBAF}"/>
          </ac:cxnSpMkLst>
        </pc:cxnChg>
      </pc:sldChg>
      <pc:sldChg chg="addSp delSp modSp">
        <pc:chgData name="MONA ABEDI" userId="S::19032126@students.ltu.edu.au::d7aefcfb-8606-449e-99d8-50cf35c1ce93" providerId="AD" clId="Web-{FC3BE41E-5B01-775A-C6ED-99CA1334A1C1}" dt="2020-10-12T06:15:47.723" v="736"/>
        <pc:sldMkLst>
          <pc:docMk/>
          <pc:sldMk cId="2718184642" sldId="301"/>
        </pc:sldMkLst>
        <pc:spChg chg="mod">
          <ac:chgData name="MONA ABEDI" userId="S::19032126@students.ltu.edu.au::d7aefcfb-8606-449e-99d8-50cf35c1ce93" providerId="AD" clId="Web-{FC3BE41E-5B01-775A-C6ED-99CA1334A1C1}" dt="2020-10-12T05:54:00.036" v="631" actId="1076"/>
          <ac:spMkLst>
            <pc:docMk/>
            <pc:sldMk cId="2718184642" sldId="301"/>
            <ac:spMk id="2" creationId="{C5598ABF-B8F7-4B9E-B364-EA8FA7E2DA9E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6:12:23.906" v="669" actId="1076"/>
          <ac:spMkLst>
            <pc:docMk/>
            <pc:sldMk cId="2718184642" sldId="301"/>
            <ac:spMk id="3" creationId="{31F5D14A-5C05-4571-A265-4E87D23080AE}"/>
          </ac:spMkLst>
        </pc:spChg>
        <pc:spChg chg="add del mod">
          <ac:chgData name="MONA ABEDI" userId="S::19032126@students.ltu.edu.au::d7aefcfb-8606-449e-99d8-50cf35c1ce93" providerId="AD" clId="Web-{FC3BE41E-5B01-775A-C6ED-99CA1334A1C1}" dt="2020-10-12T06:12:17.952" v="668"/>
          <ac:spMkLst>
            <pc:docMk/>
            <pc:sldMk cId="2718184642" sldId="301"/>
            <ac:spMk id="4" creationId="{6FF03AD1-E7AC-4269-9D30-C8AD39F4E3B5}"/>
          </ac:spMkLst>
        </pc:spChg>
        <pc:spChg chg="add del mod">
          <ac:chgData name="MONA ABEDI" userId="S::19032126@students.ltu.edu.au::d7aefcfb-8606-449e-99d8-50cf35c1ce93" providerId="AD" clId="Web-{FC3BE41E-5B01-775A-C6ED-99CA1334A1C1}" dt="2020-10-12T06:15:47.723" v="736"/>
          <ac:spMkLst>
            <pc:docMk/>
            <pc:sldMk cId="2718184642" sldId="301"/>
            <ac:spMk id="6" creationId="{88484A38-C695-4EF7-BB3E-68ABFF976105}"/>
          </ac:spMkLst>
        </pc:spChg>
        <pc:spChg chg="add del mod">
          <ac:chgData name="MONA ABEDI" userId="S::19032126@students.ltu.edu.au::d7aefcfb-8606-449e-99d8-50cf35c1ce93" providerId="AD" clId="Web-{FC3BE41E-5B01-775A-C6ED-99CA1334A1C1}" dt="2020-10-12T06:14:24.518" v="711"/>
          <ac:spMkLst>
            <pc:docMk/>
            <pc:sldMk cId="2718184642" sldId="301"/>
            <ac:spMk id="7" creationId="{728AEA61-4F3D-4ED0-848E-0BD8C693477D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6:15:29.363" v="732"/>
          <ac:spMkLst>
            <pc:docMk/>
            <pc:sldMk cId="2718184642" sldId="301"/>
            <ac:spMk id="10" creationId="{98BA1CFD-50A1-424D-88C0-745771CA683F}"/>
          </ac:spMkLst>
        </pc:spChg>
        <pc:picChg chg="mod">
          <ac:chgData name="MONA ABEDI" userId="S::19032126@students.ltu.edu.au::d7aefcfb-8606-449e-99d8-50cf35c1ce93" providerId="AD" clId="Web-{FC3BE41E-5B01-775A-C6ED-99CA1334A1C1}" dt="2020-10-12T05:56:16.040" v="645" actId="14100"/>
          <ac:picMkLst>
            <pc:docMk/>
            <pc:sldMk cId="2718184642" sldId="301"/>
            <ac:picMk id="5" creationId="{64EA3C70-6451-43A9-912D-007B00147BB5}"/>
          </ac:picMkLst>
        </pc:picChg>
      </pc:sldChg>
      <pc:sldChg chg="addSp delSp modSp">
        <pc:chgData name="MONA ABEDI" userId="S::19032126@students.ltu.edu.au::d7aefcfb-8606-449e-99d8-50cf35c1ce93" providerId="AD" clId="Web-{FC3BE41E-5B01-775A-C6ED-99CA1334A1C1}" dt="2020-10-12T06:47:22.080" v="923" actId="20577"/>
        <pc:sldMkLst>
          <pc:docMk/>
          <pc:sldMk cId="1369400620" sldId="302"/>
        </pc:sldMkLst>
        <pc:spChg chg="add mod">
          <ac:chgData name="MONA ABEDI" userId="S::19032126@students.ltu.edu.au::d7aefcfb-8606-449e-99d8-50cf35c1ce93" providerId="AD" clId="Web-{FC3BE41E-5B01-775A-C6ED-99CA1334A1C1}" dt="2020-10-12T06:47:22.080" v="923" actId="20577"/>
          <ac:spMkLst>
            <pc:docMk/>
            <pc:sldMk cId="1369400620" sldId="302"/>
            <ac:spMk id="4" creationId="{50FCC2C5-191D-499C-9A5B-48C439B53FCF}"/>
          </ac:spMkLst>
        </pc:spChg>
        <pc:spChg chg="del">
          <ac:chgData name="MONA ABEDI" userId="S::19032126@students.ltu.edu.au::d7aefcfb-8606-449e-99d8-50cf35c1ce93" providerId="AD" clId="Web-{FC3BE41E-5B01-775A-C6ED-99CA1334A1C1}" dt="2020-10-12T01:13:32.183" v="2"/>
          <ac:spMkLst>
            <pc:docMk/>
            <pc:sldMk cId="1369400620" sldId="302"/>
            <ac:spMk id="24" creationId="{22F15A2D-2324-487D-A02A-BF46C5C580EB}"/>
          </ac:spMkLst>
        </pc:spChg>
        <pc:spChg chg="del">
          <ac:chgData name="MONA ABEDI" userId="S::19032126@students.ltu.edu.au::d7aefcfb-8606-449e-99d8-50cf35c1ce93" providerId="AD" clId="Web-{FC3BE41E-5B01-775A-C6ED-99CA1334A1C1}" dt="2020-10-12T01:13:32.183" v="2"/>
          <ac:spMkLst>
            <pc:docMk/>
            <pc:sldMk cId="1369400620" sldId="302"/>
            <ac:spMk id="26" creationId="{17A7F34E-D418-47E2-9F86-2C45BBC31210}"/>
          </ac:spMkLst>
        </pc:spChg>
        <pc:spChg chg="del">
          <ac:chgData name="MONA ABEDI" userId="S::19032126@students.ltu.edu.au::d7aefcfb-8606-449e-99d8-50cf35c1ce93" providerId="AD" clId="Web-{FC3BE41E-5B01-775A-C6ED-99CA1334A1C1}" dt="2020-10-12T01:13:32.183" v="2"/>
          <ac:spMkLst>
            <pc:docMk/>
            <pc:sldMk cId="1369400620" sldId="302"/>
            <ac:spMk id="28" creationId="{2AEAFA59-923A-4F54-8B49-44C970BCC323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9:49.743" v="897"/>
          <ac:spMkLst>
            <pc:docMk/>
            <pc:sldMk cId="1369400620" sldId="302"/>
            <ac:spMk id="33" creationId="{22F15A2D-2324-487D-A02A-BF46C5C580EB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9:49.743" v="897"/>
          <ac:spMkLst>
            <pc:docMk/>
            <pc:sldMk cId="1369400620" sldId="302"/>
            <ac:spMk id="35" creationId="{17A7F34E-D418-47E2-9F86-2C45BBC31210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9:49.743" v="897"/>
          <ac:spMkLst>
            <pc:docMk/>
            <pc:sldMk cId="1369400620" sldId="302"/>
            <ac:spMk id="37" creationId="{2AEAFA59-923A-4F54-8B49-44C970BCC323}"/>
          </ac:spMkLst>
        </pc:spChg>
        <pc:spChg chg="add">
          <ac:chgData name="MONA ABEDI" userId="S::19032126@students.ltu.edu.au::d7aefcfb-8606-449e-99d8-50cf35c1ce93" providerId="AD" clId="Web-{FC3BE41E-5B01-775A-C6ED-99CA1334A1C1}" dt="2020-10-12T06:29:49.743" v="897"/>
          <ac:spMkLst>
            <pc:docMk/>
            <pc:sldMk cId="1369400620" sldId="302"/>
            <ac:spMk id="42" creationId="{53F29798-D584-4792-9B62-3F5F5C36D619}"/>
          </ac:spMkLst>
        </pc:spChg>
        <pc:picChg chg="del mod ord">
          <ac:chgData name="MONA ABEDI" userId="S::19032126@students.ltu.edu.au::d7aefcfb-8606-449e-99d8-50cf35c1ce93" providerId="AD" clId="Web-{FC3BE41E-5B01-775A-C6ED-99CA1334A1C1}" dt="2020-10-12T06:29:38.415" v="896"/>
          <ac:picMkLst>
            <pc:docMk/>
            <pc:sldMk cId="1369400620" sldId="302"/>
            <ac:picMk id="2" creationId="{5EBDF511-078C-44FE-9BF2-FDE873917ABA}"/>
          </ac:picMkLst>
        </pc:picChg>
        <pc:picChg chg="add mod ord">
          <ac:chgData name="MONA ABEDI" userId="S::19032126@students.ltu.edu.au::d7aefcfb-8606-449e-99d8-50cf35c1ce93" providerId="AD" clId="Web-{FC3BE41E-5B01-775A-C6ED-99CA1334A1C1}" dt="2020-10-12T06:29:49.743" v="897"/>
          <ac:picMkLst>
            <pc:docMk/>
            <pc:sldMk cId="1369400620" sldId="302"/>
            <ac:picMk id="3" creationId="{2D1983F8-2D26-41C4-BFCC-85945DAB47DA}"/>
          </ac:picMkLst>
        </pc:picChg>
        <pc:picChg chg="del">
          <ac:chgData name="MONA ABEDI" userId="S::19032126@students.ltu.edu.au::d7aefcfb-8606-449e-99d8-50cf35c1ce93" providerId="AD" clId="Web-{FC3BE41E-5B01-775A-C6ED-99CA1334A1C1}" dt="2020-10-12T01:13:26.527" v="0"/>
          <ac:picMkLst>
            <pc:docMk/>
            <pc:sldMk cId="1369400620" sldId="302"/>
            <ac:picMk id="4" creationId="{029AF7F2-8B54-409B-8900-7C048396A8C2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6:31:34.933" v="901"/>
          <ac:picMkLst>
            <pc:docMk/>
            <pc:sldMk cId="1369400620" sldId="302"/>
            <ac:picMk id="5" creationId="{9D757636-9BBE-4B1B-AF81-F3E525B84C41}"/>
          </ac:picMkLst>
        </pc:picChg>
      </pc:sldChg>
      <pc:sldChg chg="addSp delSp modSp new mod setBg">
        <pc:chgData name="MONA ABEDI" userId="S::19032126@students.ltu.edu.au::d7aefcfb-8606-449e-99d8-50cf35c1ce93" providerId="AD" clId="Web-{FC3BE41E-5B01-775A-C6ED-99CA1334A1C1}" dt="2020-10-12T06:33:42.014" v="902" actId="20577"/>
        <pc:sldMkLst>
          <pc:docMk/>
          <pc:sldMk cId="1452145158" sldId="313"/>
        </pc:sldMkLst>
        <pc:spChg chg="add mod">
          <ac:chgData name="MONA ABEDI" userId="S::19032126@students.ltu.edu.au::d7aefcfb-8606-449e-99d8-50cf35c1ce93" providerId="AD" clId="Web-{FC3BE41E-5B01-775A-C6ED-99CA1334A1C1}" dt="2020-10-12T06:33:42.014" v="902" actId="20577"/>
          <ac:spMkLst>
            <pc:docMk/>
            <pc:sldMk cId="1452145158" sldId="313"/>
            <ac:spMk id="2" creationId="{AB3B175B-F97E-4B86-8394-D2537C9EAB8D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1:28:24.472" v="283"/>
          <ac:spMkLst>
            <pc:docMk/>
            <pc:sldMk cId="1452145158" sldId="313"/>
            <ac:spMk id="3" creationId="{182D827D-F5F8-4ECD-9101-BE6820B2EE1F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8" creationId="{2B566528-1B12-4246-9431-5C2D7D081168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10" creationId="{2E80C965-DB6D-4F81-9E9E-B027384D0BD6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12" creationId="{A580F890-B085-4E95-96AA-55AEBEC5CE6E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14" creationId="{D3F51FEB-38FB-4F6C-9F7B-2F2AFAB65463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16" creationId="{1E547BA6-BAE0-43BB-A7CA-60F69CE252F0}"/>
          </ac:spMkLst>
        </pc:spChg>
        <pc:spChg chg="add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21" creationId="{C54A3646-77FE-4862-96CE-45260829B18F}"/>
          </ac:spMkLst>
        </pc:spChg>
        <pc:spChg chg="add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46" creationId="{700D0C16-8549-4373-8B7C-3555082CEA0B}"/>
          </ac:spMkLst>
        </pc:spChg>
        <pc:spChg chg="add">
          <ac:chgData name="MONA ABEDI" userId="S::19032126@students.ltu.edu.au::d7aefcfb-8606-449e-99d8-50cf35c1ce93" providerId="AD" clId="Web-{FC3BE41E-5B01-775A-C6ED-99CA1334A1C1}" dt="2020-10-12T04:57:01.739" v="610"/>
          <ac:spMkLst>
            <pc:docMk/>
            <pc:sldMk cId="1452145158" sldId="313"/>
            <ac:spMk id="48" creationId="{C7341777-0F86-4E1E-A07F-2076F00D04EC}"/>
          </ac:spMkLst>
        </pc:spChg>
        <pc:grpChg chg="add">
          <ac:chgData name="MONA ABEDI" userId="S::19032126@students.ltu.edu.au::d7aefcfb-8606-449e-99d8-50cf35c1ce93" providerId="AD" clId="Web-{FC3BE41E-5B01-775A-C6ED-99CA1334A1C1}" dt="2020-10-12T04:57:01.739" v="610"/>
          <ac:grpSpMkLst>
            <pc:docMk/>
            <pc:sldMk cId="1452145158" sldId="313"/>
            <ac:grpSpMk id="23" creationId="{3F6FA249-9C10-48B9-9F72-1F333D8A9486}"/>
          </ac:grpSpMkLst>
        </pc:grpChg>
        <pc:picChg chg="add del mod">
          <ac:chgData name="MONA ABEDI" userId="S::19032126@students.ltu.edu.au::d7aefcfb-8606-449e-99d8-50cf35c1ce93" providerId="AD" clId="Web-{FC3BE41E-5B01-775A-C6ED-99CA1334A1C1}" dt="2020-10-12T01:27:25.986" v="256"/>
          <ac:picMkLst>
            <pc:docMk/>
            <pc:sldMk cId="1452145158" sldId="313"/>
            <ac:picMk id="4" creationId="{08316B0B-9303-4691-B8B7-E0854E19B89F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1:27:32.845" v="258"/>
          <ac:picMkLst>
            <pc:docMk/>
            <pc:sldMk cId="1452145158" sldId="313"/>
            <ac:picMk id="5" creationId="{6618725F-25F7-41AC-A017-2E7E9119D9AF}"/>
          </ac:picMkLst>
        </pc:picChg>
      </pc:sldChg>
      <pc:sldChg chg="addSp delSp modSp new del">
        <pc:chgData name="MONA ABEDI" userId="S::19032126@students.ltu.edu.au::d7aefcfb-8606-449e-99d8-50cf35c1ce93" providerId="AD" clId="Web-{FC3BE41E-5B01-775A-C6ED-99CA1334A1C1}" dt="2020-10-12T06:28:37.492" v="888"/>
        <pc:sldMkLst>
          <pc:docMk/>
          <pc:sldMk cId="2895092228" sldId="314"/>
        </pc:sldMkLst>
        <pc:spChg chg="add mod">
          <ac:chgData name="MONA ABEDI" userId="S::19032126@students.ltu.edu.au::d7aefcfb-8606-449e-99d8-50cf35c1ce93" providerId="AD" clId="Web-{FC3BE41E-5B01-775A-C6ED-99CA1334A1C1}" dt="2020-10-12T06:27:12.334" v="858" actId="20577"/>
          <ac:spMkLst>
            <pc:docMk/>
            <pc:sldMk cId="2895092228" sldId="314"/>
            <ac:spMk id="2" creationId="{0EE18B83-184D-41BE-B58B-FDD531C8D42E}"/>
          </ac:spMkLst>
        </pc:spChg>
        <pc:picChg chg="add del mod">
          <ac:chgData name="MONA ABEDI" userId="S::19032126@students.ltu.edu.au::d7aefcfb-8606-449e-99d8-50cf35c1ce93" providerId="AD" clId="Web-{FC3BE41E-5B01-775A-C6ED-99CA1334A1C1}" dt="2020-10-12T06:17:46.944" v="737"/>
          <ac:picMkLst>
            <pc:docMk/>
            <pc:sldMk cId="2895092228" sldId="314"/>
            <ac:picMk id="3" creationId="{419A324F-1784-4F36-8D1A-DB0DF315B150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6:20:24.448" v="787"/>
          <ac:picMkLst>
            <pc:docMk/>
            <pc:sldMk cId="2895092228" sldId="314"/>
            <ac:picMk id="4" creationId="{4AA8E606-466E-42B5-9A9C-EC8556C5DE9E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1:28:58.926" v="291"/>
          <ac:picMkLst>
            <pc:docMk/>
            <pc:sldMk cId="2895092228" sldId="314"/>
            <ac:picMk id="4" creationId="{A64176B4-D8C1-4CAE-9E17-B5936ABA9966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6:25:42.425" v="849"/>
          <ac:picMkLst>
            <pc:docMk/>
            <pc:sldMk cId="2895092228" sldId="314"/>
            <ac:picMk id="5" creationId="{4E5F0B16-0E34-4914-A648-86F04431D781}"/>
          </ac:picMkLst>
        </pc:picChg>
        <pc:picChg chg="add del mod">
          <ac:chgData name="MONA ABEDI" userId="S::19032126@students.ltu.edu.au::d7aefcfb-8606-449e-99d8-50cf35c1ce93" providerId="AD" clId="Web-{FC3BE41E-5B01-775A-C6ED-99CA1334A1C1}" dt="2020-10-12T06:25:12.909" v="845"/>
          <ac:picMkLst>
            <pc:docMk/>
            <pc:sldMk cId="2895092228" sldId="314"/>
            <ac:picMk id="6" creationId="{F4543F54-4169-45F9-B8F1-90CB937D5D39}"/>
          </ac:picMkLst>
        </pc:picChg>
      </pc:sldChg>
      <pc:sldChg chg="addSp delSp modSp new mod setBg">
        <pc:chgData name="MONA ABEDI" userId="S::19032126@students.ltu.edu.au::d7aefcfb-8606-449e-99d8-50cf35c1ce93" providerId="AD" clId="Web-{FC3BE41E-5B01-775A-C6ED-99CA1334A1C1}" dt="2020-10-12T06:34:28.609" v="911" actId="1076"/>
        <pc:sldMkLst>
          <pc:docMk/>
          <pc:sldMk cId="1867779506" sldId="321"/>
        </pc:sldMkLst>
        <pc:spChg chg="add mod">
          <ac:chgData name="MONA ABEDI" userId="S::19032126@students.ltu.edu.au::d7aefcfb-8606-449e-99d8-50cf35c1ce93" providerId="AD" clId="Web-{FC3BE41E-5B01-775A-C6ED-99CA1334A1C1}" dt="2020-10-12T06:34:05.640" v="905" actId="20577"/>
          <ac:spMkLst>
            <pc:docMk/>
            <pc:sldMk cId="1867779506" sldId="321"/>
            <ac:spMk id="4" creationId="{1619430C-286C-4E53-8D61-ACB8DF474345}"/>
          </ac:spMkLst>
        </pc:spChg>
        <pc:spChg chg="add">
          <ac:chgData name="MONA ABEDI" userId="S::19032126@students.ltu.edu.au::d7aefcfb-8606-449e-99d8-50cf35c1ce93" providerId="AD" clId="Web-{FC3BE41E-5B01-775A-C6ED-99CA1334A1C1}" dt="2020-10-12T06:26:32.801" v="855"/>
          <ac:spMkLst>
            <pc:docMk/>
            <pc:sldMk cId="1867779506" sldId="321"/>
            <ac:spMk id="5" creationId="{22F15A2D-2324-487D-A02A-BF46C5C580EB}"/>
          </ac:spMkLst>
        </pc:spChg>
        <pc:spChg chg="add">
          <ac:chgData name="MONA ABEDI" userId="S::19032126@students.ltu.edu.au::d7aefcfb-8606-449e-99d8-50cf35c1ce93" providerId="AD" clId="Web-{FC3BE41E-5B01-775A-C6ED-99CA1334A1C1}" dt="2020-10-12T06:26:32.801" v="855"/>
          <ac:spMkLst>
            <pc:docMk/>
            <pc:sldMk cId="1867779506" sldId="321"/>
            <ac:spMk id="6" creationId="{2AEAFA59-923A-4F54-8B49-44C970BCC323}"/>
          </ac:spMkLst>
        </pc:spChg>
        <pc:spChg chg="add">
          <ac:chgData name="MONA ABEDI" userId="S::19032126@students.ltu.edu.au::d7aefcfb-8606-449e-99d8-50cf35c1ce93" providerId="AD" clId="Web-{FC3BE41E-5B01-775A-C6ED-99CA1334A1C1}" dt="2020-10-12T06:26:32.801" v="855"/>
          <ac:spMkLst>
            <pc:docMk/>
            <pc:sldMk cId="1867779506" sldId="321"/>
            <ac:spMk id="7" creationId="{C37E9D4B-7BFA-4D10-B666-547BAC499469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6:32.786" v="854"/>
          <ac:spMkLst>
            <pc:docMk/>
            <pc:sldMk cId="1867779506" sldId="321"/>
            <ac:spMk id="8" creationId="{2F19B711-C590-44D1-9AA8-9F143B0ED58A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6:34:21.218" v="910" actId="1076"/>
          <ac:spMkLst>
            <pc:docMk/>
            <pc:sldMk cId="1867779506" sldId="321"/>
            <ac:spMk id="9" creationId="{903DDCEA-6190-4F0B-AF21-B93AB74E789C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6:32.786" v="854"/>
          <ac:spMkLst>
            <pc:docMk/>
            <pc:sldMk cId="1867779506" sldId="321"/>
            <ac:spMk id="10" creationId="{C0C79CF2-6A1C-4636-84CE-ABB2BE191D23}"/>
          </ac:spMkLst>
        </pc:spChg>
        <pc:spChg chg="add mod">
          <ac:chgData name="MONA ABEDI" userId="S::19032126@students.ltu.edu.au::d7aefcfb-8606-449e-99d8-50cf35c1ce93" providerId="AD" clId="Web-{FC3BE41E-5B01-775A-C6ED-99CA1334A1C1}" dt="2020-10-12T06:34:28.609" v="911" actId="1076"/>
          <ac:spMkLst>
            <pc:docMk/>
            <pc:sldMk cId="1867779506" sldId="321"/>
            <ac:spMk id="11" creationId="{0859EAFB-412D-4B1F-A5CA-C73AE3AD4E59}"/>
          </ac:spMkLst>
        </pc:spChg>
        <pc:spChg chg="add del">
          <ac:chgData name="MONA ABEDI" userId="S::19032126@students.ltu.edu.au::d7aefcfb-8606-449e-99d8-50cf35c1ce93" providerId="AD" clId="Web-{FC3BE41E-5B01-775A-C6ED-99CA1334A1C1}" dt="2020-10-12T06:26:32.786" v="854"/>
          <ac:spMkLst>
            <pc:docMk/>
            <pc:sldMk cId="1867779506" sldId="321"/>
            <ac:spMk id="12" creationId="{7A5D17DF-AD65-402C-A95C-F13C770C9FCD}"/>
          </ac:spMkLst>
        </pc:spChg>
        <pc:picChg chg="add mod ord">
          <ac:chgData name="MONA ABEDI" userId="S::19032126@students.ltu.edu.au::d7aefcfb-8606-449e-99d8-50cf35c1ce93" providerId="AD" clId="Web-{FC3BE41E-5B01-775A-C6ED-99CA1334A1C1}" dt="2020-10-12T06:34:15.906" v="909" actId="1076"/>
          <ac:picMkLst>
            <pc:docMk/>
            <pc:sldMk cId="1867779506" sldId="321"/>
            <ac:picMk id="2" creationId="{008B1F9D-DBDC-4B9B-B598-4E6F586FBEA3}"/>
          </ac:picMkLst>
        </pc:picChg>
        <pc:picChg chg="add mod">
          <ac:chgData name="MONA ABEDI" userId="S::19032126@students.ltu.edu.au::d7aefcfb-8606-449e-99d8-50cf35c1ce93" providerId="AD" clId="Web-{FC3BE41E-5B01-775A-C6ED-99CA1334A1C1}" dt="2020-10-12T06:34:13.109" v="908" actId="1076"/>
          <ac:picMkLst>
            <pc:docMk/>
            <pc:sldMk cId="1867779506" sldId="321"/>
            <ac:picMk id="3" creationId="{D6B897DC-0B0B-4148-9458-F4C02CABB67F}"/>
          </ac:picMkLst>
        </pc:picChg>
      </pc:sldChg>
    </pc:docChg>
  </pc:docChgLst>
  <pc:docChgLst>
    <pc:chgData name="MARGARETA ALICIA HADISAPUTRA" userId="S::18858284@students.ltu.edu.au::c7f74bda-7981-4935-9a11-af65f3ab8d67" providerId="AD" clId="Web-{37A4A1AA-1C75-C81C-68CF-01DB85DC602A}"/>
    <pc:docChg chg="addSld delSld modSld sldOrd">
      <pc:chgData name="MARGARETA ALICIA HADISAPUTRA" userId="S::18858284@students.ltu.edu.au::c7f74bda-7981-4935-9a11-af65f3ab8d67" providerId="AD" clId="Web-{37A4A1AA-1C75-C81C-68CF-01DB85DC602A}" dt="2020-10-12T04:46:49.428" v="735"/>
      <pc:docMkLst>
        <pc:docMk/>
      </pc:docMkLst>
      <pc:sldChg chg="add del">
        <pc:chgData name="MARGARETA ALICIA HADISAPUTRA" userId="S::18858284@students.ltu.edu.au::c7f74bda-7981-4935-9a11-af65f3ab8d67" providerId="AD" clId="Web-{37A4A1AA-1C75-C81C-68CF-01DB85DC602A}" dt="2020-10-12T04:42:21.579" v="425"/>
        <pc:sldMkLst>
          <pc:docMk/>
          <pc:sldMk cId="2936250667" sldId="273"/>
        </pc:sldMkLst>
      </pc:sldChg>
      <pc:sldChg chg="addSp delSp modSp mod setClrOvrMap modNotes">
        <pc:chgData name="MARGARETA ALICIA HADISAPUTRA" userId="S::18858284@students.ltu.edu.au::c7f74bda-7981-4935-9a11-af65f3ab8d67" providerId="AD" clId="Web-{37A4A1AA-1C75-C81C-68CF-01DB85DC602A}" dt="2020-10-12T04:11:41.170" v="391"/>
        <pc:sldMkLst>
          <pc:docMk/>
          <pc:sldMk cId="3405655595" sldId="283"/>
        </pc:sldMkLst>
        <pc:spChg chg="mod">
          <ac:chgData name="MARGARETA ALICIA HADISAPUTRA" userId="S::18858284@students.ltu.edu.au::c7f74bda-7981-4935-9a11-af65f3ab8d67" providerId="AD" clId="Web-{37A4A1AA-1C75-C81C-68CF-01DB85DC602A}" dt="2020-10-12T03:25:31.107" v="14"/>
          <ac:spMkLst>
            <pc:docMk/>
            <pc:sldMk cId="3405655595" sldId="283"/>
            <ac:spMk id="2" creationId="{1361AB37-107F-44EF-A5D9-0A0272ECFA36}"/>
          </ac:spMkLst>
        </pc:spChg>
        <pc:spChg chg="mod">
          <ac:chgData name="MARGARETA ALICIA HADISAPUTRA" userId="S::18858284@students.ltu.edu.au::c7f74bda-7981-4935-9a11-af65f3ab8d67" providerId="AD" clId="Web-{37A4A1AA-1C75-C81C-68CF-01DB85DC602A}" dt="2020-10-12T04:10:30.387" v="386" actId="20577"/>
          <ac:spMkLst>
            <pc:docMk/>
            <pc:sldMk cId="3405655595" sldId="283"/>
            <ac:spMk id="3" creationId="{FF3D6D4E-1F6B-472B-9720-8E20253B34B9}"/>
          </ac:spMkLst>
        </pc:spChg>
        <pc:spChg chg="add">
          <ac:chgData name="MARGARETA ALICIA HADISAPUTRA" userId="S::18858284@students.ltu.edu.au::c7f74bda-7981-4935-9a11-af65f3ab8d67" providerId="AD" clId="Web-{37A4A1AA-1C75-C81C-68CF-01DB85DC602A}" dt="2020-10-12T03:25:31.107" v="14"/>
          <ac:spMkLst>
            <pc:docMk/>
            <pc:sldMk cId="3405655595" sldId="283"/>
            <ac:spMk id="11" creationId="{9AA72BD9-2C5A-4EDC-931F-5AA08EACA0F3}"/>
          </ac:spMkLst>
        </pc:spChg>
        <pc:spChg chg="add">
          <ac:chgData name="MARGARETA ALICIA HADISAPUTRA" userId="S::18858284@students.ltu.edu.au::c7f74bda-7981-4935-9a11-af65f3ab8d67" providerId="AD" clId="Web-{37A4A1AA-1C75-C81C-68CF-01DB85DC602A}" dt="2020-10-12T03:25:31.107" v="14"/>
          <ac:spMkLst>
            <pc:docMk/>
            <pc:sldMk cId="3405655595" sldId="283"/>
            <ac:spMk id="12" creationId="{DD3981AC-7B61-4947-BCF3-F7AA7FA385B9}"/>
          </ac:spMkLst>
        </pc:spChg>
        <pc:spChg chg="add">
          <ac:chgData name="MARGARETA ALICIA HADISAPUTRA" userId="S::18858284@students.ltu.edu.au::c7f74bda-7981-4935-9a11-af65f3ab8d67" providerId="AD" clId="Web-{37A4A1AA-1C75-C81C-68CF-01DB85DC602A}" dt="2020-10-12T03:25:31.107" v="14"/>
          <ac:spMkLst>
            <pc:docMk/>
            <pc:sldMk cId="3405655595" sldId="283"/>
            <ac:spMk id="13" creationId="{55D4142C-5077-457F-A6AD-3FECFDB39685}"/>
          </ac:spMkLst>
        </pc:spChg>
        <pc:spChg chg="add del">
          <ac:chgData name="MARGARETA ALICIA HADISAPUTRA" userId="S::18858284@students.ltu.edu.au::c7f74bda-7981-4935-9a11-af65f3ab8d67" providerId="AD" clId="Web-{37A4A1AA-1C75-C81C-68CF-01DB85DC602A}" dt="2020-10-12T03:25:31.092" v="13"/>
          <ac:spMkLst>
            <pc:docMk/>
            <pc:sldMk cId="3405655595" sldId="283"/>
            <ac:spMk id="14" creationId="{8FC9BE17-9A7B-462D-AE50-3D8777387304}"/>
          </ac:spMkLst>
        </pc:spChg>
        <pc:spChg chg="add">
          <ac:chgData name="MARGARETA ALICIA HADISAPUTRA" userId="S::18858284@students.ltu.edu.au::c7f74bda-7981-4935-9a11-af65f3ab8d67" providerId="AD" clId="Web-{37A4A1AA-1C75-C81C-68CF-01DB85DC602A}" dt="2020-10-12T03:25:31.107" v="14"/>
          <ac:spMkLst>
            <pc:docMk/>
            <pc:sldMk cId="3405655595" sldId="283"/>
            <ac:spMk id="15" creationId="{7A5F0580-5EE9-419F-96EE-B6529EF6E7D0}"/>
          </ac:spMkLst>
        </pc:spChg>
        <pc:spChg chg="add del">
          <ac:chgData name="MARGARETA ALICIA HADISAPUTRA" userId="S::18858284@students.ltu.edu.au::c7f74bda-7981-4935-9a11-af65f3ab8d67" providerId="AD" clId="Web-{37A4A1AA-1C75-C81C-68CF-01DB85DC602A}" dt="2020-10-12T03:25:31.092" v="13"/>
          <ac:spMkLst>
            <pc:docMk/>
            <pc:sldMk cId="3405655595" sldId="283"/>
            <ac:spMk id="16" creationId="{3EBE8569-6AEC-4B8C-8D53-2DE337CDBA65}"/>
          </ac:spMkLst>
        </pc:spChg>
        <pc:spChg chg="add del">
          <ac:chgData name="MARGARETA ALICIA HADISAPUTRA" userId="S::18858284@students.ltu.edu.au::c7f74bda-7981-4935-9a11-af65f3ab8d67" providerId="AD" clId="Web-{37A4A1AA-1C75-C81C-68CF-01DB85DC602A}" dt="2020-10-12T03:25:31.092" v="13"/>
          <ac:spMkLst>
            <pc:docMk/>
            <pc:sldMk cId="3405655595" sldId="283"/>
            <ac:spMk id="18" creationId="{55D4142C-5077-457F-A6AD-3FECFDB39685}"/>
          </ac:spMkLst>
        </pc:spChg>
        <pc:spChg chg="add del">
          <ac:chgData name="MARGARETA ALICIA HADISAPUTRA" userId="S::18858284@students.ltu.edu.au::c7f74bda-7981-4935-9a11-af65f3ab8d67" providerId="AD" clId="Web-{37A4A1AA-1C75-C81C-68CF-01DB85DC602A}" dt="2020-10-12T03:25:31.092" v="13"/>
          <ac:spMkLst>
            <pc:docMk/>
            <pc:sldMk cId="3405655595" sldId="283"/>
            <ac:spMk id="20" creationId="{7A5F0580-5EE9-419F-96EE-B6529EF6E7D0}"/>
          </ac:spMkLst>
        </pc:spChg>
        <pc:picChg chg="mod ord">
          <ac:chgData name="MARGARETA ALICIA HADISAPUTRA" userId="S::18858284@students.ltu.edu.au::c7f74bda-7981-4935-9a11-af65f3ab8d67" providerId="AD" clId="Web-{37A4A1AA-1C75-C81C-68CF-01DB85DC602A}" dt="2020-10-12T03:25:31.107" v="14"/>
          <ac:picMkLst>
            <pc:docMk/>
            <pc:sldMk cId="3405655595" sldId="283"/>
            <ac:picMk id="5" creationId="{E990075F-D26D-4955-86ED-E3384D17FCF4}"/>
          </ac:picMkLst>
        </pc:picChg>
        <pc:cxnChg chg="add del">
          <ac:chgData name="MARGARETA ALICIA HADISAPUTRA" userId="S::18858284@students.ltu.edu.au::c7f74bda-7981-4935-9a11-af65f3ab8d67" providerId="AD" clId="Web-{37A4A1AA-1C75-C81C-68CF-01DB85DC602A}" dt="2020-10-12T03:25:31.107" v="14"/>
          <ac:cxnSpMkLst>
            <pc:docMk/>
            <pc:sldMk cId="3405655595" sldId="283"/>
            <ac:cxnSpMk id="9" creationId="{A7F400EE-A8A5-48AF-B4D6-291B52C6F0B0}"/>
          </ac:cxnSpMkLst>
        </pc:cxnChg>
      </pc:sldChg>
      <pc:sldChg chg="del">
        <pc:chgData name="MARGARETA ALICIA HADISAPUTRA" userId="S::18858284@students.ltu.edu.au::c7f74bda-7981-4935-9a11-af65f3ab8d67" providerId="AD" clId="Web-{37A4A1AA-1C75-C81C-68CF-01DB85DC602A}" dt="2020-10-12T03:24:09.934" v="0"/>
        <pc:sldMkLst>
          <pc:docMk/>
          <pc:sldMk cId="3378184512" sldId="285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3:24:12.512" v="1"/>
        <pc:sldMkLst>
          <pc:docMk/>
          <pc:sldMk cId="3640046615" sldId="286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4:40:34.014" v="399"/>
        <pc:sldMkLst>
          <pc:docMk/>
          <pc:sldMk cId="2484541713" sldId="293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4:40:22.685" v="398"/>
        <pc:sldMkLst>
          <pc:docMk/>
          <pc:sldMk cId="3521498232" sldId="296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4:40:15.201" v="395"/>
        <pc:sldMkLst>
          <pc:docMk/>
          <pc:sldMk cId="4093540051" sldId="297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4:40:16.935" v="396"/>
        <pc:sldMkLst>
          <pc:docMk/>
          <pc:sldMk cId="3015988650" sldId="298"/>
        </pc:sldMkLst>
      </pc:sldChg>
      <pc:sldChg chg="del">
        <pc:chgData name="MARGARETA ALICIA HADISAPUTRA" userId="S::18858284@students.ltu.edu.au::c7f74bda-7981-4935-9a11-af65f3ab8d67" providerId="AD" clId="Web-{37A4A1AA-1C75-C81C-68CF-01DB85DC602A}" dt="2020-10-12T04:40:18.498" v="397"/>
        <pc:sldMkLst>
          <pc:docMk/>
          <pc:sldMk cId="1871725966" sldId="303"/>
        </pc:sldMkLst>
      </pc:sldChg>
      <pc:sldChg chg="addSp delSp modSp new modNotes">
        <pc:chgData name="MARGARETA ALICIA HADISAPUTRA" userId="S::18858284@students.ltu.edu.au::c7f74bda-7981-4935-9a11-af65f3ab8d67" providerId="AD" clId="Web-{37A4A1AA-1C75-C81C-68CF-01DB85DC602A}" dt="2020-10-12T04:01:05.612" v="189"/>
        <pc:sldMkLst>
          <pc:docMk/>
          <pc:sldMk cId="3293336237" sldId="315"/>
        </pc:sldMkLst>
        <pc:spChg chg="del">
          <ac:chgData name="MARGARETA ALICIA HADISAPUTRA" userId="S::18858284@students.ltu.edu.au::c7f74bda-7981-4935-9a11-af65f3ab8d67" providerId="AD" clId="Web-{37A4A1AA-1C75-C81C-68CF-01DB85DC602A}" dt="2020-10-12T03:24:19.059" v="3"/>
          <ac:spMkLst>
            <pc:docMk/>
            <pc:sldMk cId="3293336237" sldId="315"/>
            <ac:spMk id="2" creationId="{E557DA04-6FDD-4E4C-BCC4-D8790C2F34F8}"/>
          </ac:spMkLst>
        </pc:spChg>
        <pc:spChg chg="del">
          <ac:chgData name="MARGARETA ALICIA HADISAPUTRA" userId="S::18858284@students.ltu.edu.au::c7f74bda-7981-4935-9a11-af65f3ab8d67" providerId="AD" clId="Web-{37A4A1AA-1C75-C81C-68CF-01DB85DC602A}" dt="2020-10-12T03:24:24.137" v="4"/>
          <ac:spMkLst>
            <pc:docMk/>
            <pc:sldMk cId="3293336237" sldId="315"/>
            <ac:spMk id="3" creationId="{00392FD8-48D2-4E51-976A-63C7630B9F92}"/>
          </ac:spMkLst>
        </pc:spChg>
        <pc:spChg chg="add mod">
          <ac:chgData name="MARGARETA ALICIA HADISAPUTRA" userId="S::18858284@students.ltu.edu.au::c7f74bda-7981-4935-9a11-af65f3ab8d67" providerId="AD" clId="Web-{37A4A1AA-1C75-C81C-68CF-01DB85DC602A}" dt="2020-10-12T03:57:38.671" v="47" actId="14100"/>
          <ac:spMkLst>
            <pc:docMk/>
            <pc:sldMk cId="3293336237" sldId="315"/>
            <ac:spMk id="5" creationId="{A76C6534-BFA7-4E23-A3B4-3F6130B19DA2}"/>
          </ac:spMkLst>
        </pc:spChg>
        <pc:picChg chg="add mod ord">
          <ac:chgData name="MARGARETA ALICIA HADISAPUTRA" userId="S::18858284@students.ltu.edu.au::c7f74bda-7981-4935-9a11-af65f3ab8d67" providerId="AD" clId="Web-{37A4A1AA-1C75-C81C-68CF-01DB85DC602A}" dt="2020-10-12T03:24:52.513" v="10" actId="1076"/>
          <ac:picMkLst>
            <pc:docMk/>
            <pc:sldMk cId="3293336237" sldId="315"/>
            <ac:picMk id="4" creationId="{8FB58C65-8C5E-4D45-999D-91AB0C17516D}"/>
          </ac:picMkLst>
        </pc:picChg>
      </pc:sldChg>
      <pc:sldChg chg="delSp new del">
        <pc:chgData name="MARGARETA ALICIA HADISAPUTRA" userId="S::18858284@students.ltu.edu.au::c7f74bda-7981-4935-9a11-af65f3ab8d67" providerId="AD" clId="Web-{37A4A1AA-1C75-C81C-68CF-01DB85DC602A}" dt="2020-10-12T03:26:51.672" v="36"/>
        <pc:sldMkLst>
          <pc:docMk/>
          <pc:sldMk cId="3760034879" sldId="316"/>
        </pc:sldMkLst>
        <pc:spChg chg="del">
          <ac:chgData name="MARGARETA ALICIA HADISAPUTRA" userId="S::18858284@students.ltu.edu.au::c7f74bda-7981-4935-9a11-af65f3ab8d67" providerId="AD" clId="Web-{37A4A1AA-1C75-C81C-68CF-01DB85DC602A}" dt="2020-10-12T03:26:43.500" v="34"/>
          <ac:spMkLst>
            <pc:docMk/>
            <pc:sldMk cId="3760034879" sldId="316"/>
            <ac:spMk id="2" creationId="{2CA0AF4D-E747-4B24-A255-319F6615ABE9}"/>
          </ac:spMkLst>
        </pc:spChg>
      </pc:sldChg>
      <pc:sldChg chg="add modNotes">
        <pc:chgData name="MARGARETA ALICIA HADISAPUTRA" userId="S::18858284@students.ltu.edu.au::c7f74bda-7981-4935-9a11-af65f3ab8d67" providerId="AD" clId="Web-{37A4A1AA-1C75-C81C-68CF-01DB85DC602A}" dt="2020-10-12T04:13:21.296" v="394"/>
        <pc:sldMkLst>
          <pc:docMk/>
          <pc:sldMk cId="2622443088" sldId="317"/>
        </pc:sldMkLst>
      </pc:sldChg>
      <pc:sldChg chg="addSp delSp modSp new modNotes">
        <pc:chgData name="MARGARETA ALICIA HADISAPUTRA" userId="S::18858284@students.ltu.edu.au::c7f74bda-7981-4935-9a11-af65f3ab8d67" providerId="AD" clId="Web-{37A4A1AA-1C75-C81C-68CF-01DB85DC602A}" dt="2020-10-12T04:09:52.996" v="371" actId="1076"/>
        <pc:sldMkLst>
          <pc:docMk/>
          <pc:sldMk cId="100619013" sldId="318"/>
        </pc:sldMkLst>
        <pc:spChg chg="del">
          <ac:chgData name="MARGARETA ALICIA HADISAPUTRA" userId="S::18858284@students.ltu.edu.au::c7f74bda-7981-4935-9a11-af65f3ab8d67" providerId="AD" clId="Web-{37A4A1AA-1C75-C81C-68CF-01DB85DC602A}" dt="2020-10-12T04:06:51.680" v="222"/>
          <ac:spMkLst>
            <pc:docMk/>
            <pc:sldMk cId="100619013" sldId="318"/>
            <ac:spMk id="2" creationId="{3DB615C2-2425-43F1-8037-1F7271C9269C}"/>
          </ac:spMkLst>
        </pc:spChg>
        <pc:spChg chg="del">
          <ac:chgData name="MARGARETA ALICIA HADISAPUTRA" userId="S::18858284@students.ltu.edu.au::c7f74bda-7981-4935-9a11-af65f3ab8d67" providerId="AD" clId="Web-{37A4A1AA-1C75-C81C-68CF-01DB85DC602A}" dt="2020-10-12T04:06:56.727" v="223"/>
          <ac:spMkLst>
            <pc:docMk/>
            <pc:sldMk cId="100619013" sldId="318"/>
            <ac:spMk id="3" creationId="{3B776023-3841-4A59-98B7-E18C3332B5F4}"/>
          </ac:spMkLst>
        </pc:spChg>
        <pc:spChg chg="add mod">
          <ac:chgData name="MARGARETA ALICIA HADISAPUTRA" userId="S::18858284@students.ltu.edu.au::c7f74bda-7981-4935-9a11-af65f3ab8d67" providerId="AD" clId="Web-{37A4A1AA-1C75-C81C-68CF-01DB85DC602A}" dt="2020-10-12T04:09:52.996" v="371" actId="1076"/>
          <ac:spMkLst>
            <pc:docMk/>
            <pc:sldMk cId="100619013" sldId="318"/>
            <ac:spMk id="5" creationId="{41682EE6-D8E1-483D-A7E3-999E8CABB77A}"/>
          </ac:spMkLst>
        </pc:spChg>
        <pc:picChg chg="add mod ord">
          <ac:chgData name="MARGARETA ALICIA HADISAPUTRA" userId="S::18858284@students.ltu.edu.au::c7f74bda-7981-4935-9a11-af65f3ab8d67" providerId="AD" clId="Web-{37A4A1AA-1C75-C81C-68CF-01DB85DC602A}" dt="2020-10-12T04:07:45.900" v="230" actId="1076"/>
          <ac:picMkLst>
            <pc:docMk/>
            <pc:sldMk cId="100619013" sldId="318"/>
            <ac:picMk id="4" creationId="{2EBCD290-B0DD-410B-AED3-E973793CE6F8}"/>
          </ac:picMkLst>
        </pc:picChg>
      </pc:sldChg>
      <pc:sldChg chg="addSp modSp new modNotes">
        <pc:chgData name="MARGARETA ALICIA HADISAPUTRA" userId="S::18858284@students.ltu.edu.au::c7f74bda-7981-4935-9a11-af65f3ab8d67" providerId="AD" clId="Web-{37A4A1AA-1C75-C81C-68CF-01DB85DC602A}" dt="2020-10-12T04:46:49.428" v="735"/>
        <pc:sldMkLst>
          <pc:docMk/>
          <pc:sldMk cId="2773242336" sldId="319"/>
        </pc:sldMkLst>
        <pc:picChg chg="add mod">
          <ac:chgData name="MARGARETA ALICIA HADISAPUTRA" userId="S::18858284@students.ltu.edu.au::c7f74bda-7981-4935-9a11-af65f3ab8d67" providerId="AD" clId="Web-{37A4A1AA-1C75-C81C-68CF-01DB85DC602A}" dt="2020-10-12T04:42:00.109" v="423" actId="14100"/>
          <ac:picMkLst>
            <pc:docMk/>
            <pc:sldMk cId="2773242336" sldId="319"/>
            <ac:picMk id="2" creationId="{D994DE2F-8583-4A6E-84BA-B1A40A6AF7D6}"/>
          </ac:picMkLst>
        </pc:picChg>
      </pc:sldChg>
      <pc:sldChg chg="new del ord">
        <pc:chgData name="MARGARETA ALICIA HADISAPUTRA" userId="S::18858284@students.ltu.edu.au::c7f74bda-7981-4935-9a11-af65f3ab8d67" providerId="AD" clId="Web-{37A4A1AA-1C75-C81C-68CF-01DB85DC602A}" dt="2020-10-12T04:41:01.374" v="402"/>
        <pc:sldMkLst>
          <pc:docMk/>
          <pc:sldMk cId="2795942823" sldId="319"/>
        </pc:sldMkLst>
      </pc:sldChg>
      <pc:sldChg chg="addSp delSp modSp new mod modClrScheme chgLayout">
        <pc:chgData name="MARGARETA ALICIA HADISAPUTRA" userId="S::18858284@students.ltu.edu.au::c7f74bda-7981-4935-9a11-af65f3ab8d67" providerId="AD" clId="Web-{37A4A1AA-1C75-C81C-68CF-01DB85DC602A}" dt="2020-10-12T04:41:47.203" v="420"/>
        <pc:sldMkLst>
          <pc:docMk/>
          <pc:sldMk cId="2270695971" sldId="320"/>
        </pc:sldMkLst>
        <pc:spChg chg="add mod">
          <ac:chgData name="MARGARETA ALICIA HADISAPUTRA" userId="S::18858284@students.ltu.edu.au::c7f74bda-7981-4935-9a11-af65f3ab8d67" providerId="AD" clId="Web-{37A4A1AA-1C75-C81C-68CF-01DB85DC602A}" dt="2020-10-12T04:41:44.468" v="417" actId="20577"/>
          <ac:spMkLst>
            <pc:docMk/>
            <pc:sldMk cId="2270695971" sldId="320"/>
            <ac:spMk id="2" creationId="{599AAA20-BCC6-4202-AD45-F5836F55C3EF}"/>
          </ac:spMkLst>
        </pc:spChg>
        <pc:spChg chg="add del mod">
          <ac:chgData name="MARGARETA ALICIA HADISAPUTRA" userId="S::18858284@students.ltu.edu.au::c7f74bda-7981-4935-9a11-af65f3ab8d67" providerId="AD" clId="Web-{37A4A1AA-1C75-C81C-68CF-01DB85DC602A}" dt="2020-10-12T04:41:47.203" v="420"/>
          <ac:spMkLst>
            <pc:docMk/>
            <pc:sldMk cId="2270695971" sldId="320"/>
            <ac:spMk id="3" creationId="{B49A4308-0021-446F-96AA-09EE5131F078}"/>
          </ac:spMkLst>
        </pc:spChg>
      </pc:sldChg>
    </pc:docChg>
  </pc:docChgLst>
  <pc:docChgLst>
    <pc:chgData name="MONA ABEDI" userId="S::19032126@students.ltu.edu.au::d7aefcfb-8606-449e-99d8-50cf35c1ce93" providerId="AD" clId="Web-{A31BCEB1-43BB-5757-AACC-740D0F6F52BD}"/>
    <pc:docChg chg="modSld">
      <pc:chgData name="MONA ABEDI" userId="S::19032126@students.ltu.edu.au::d7aefcfb-8606-449e-99d8-50cf35c1ce93" providerId="AD" clId="Web-{A31BCEB1-43BB-5757-AACC-740D0F6F52BD}" dt="2020-10-12T01:11:11.014" v="200" actId="1076"/>
      <pc:docMkLst>
        <pc:docMk/>
      </pc:docMkLst>
      <pc:sldChg chg="addSp delSp modSp mod setBg setClrOvrMap">
        <pc:chgData name="MONA ABEDI" userId="S::19032126@students.ltu.edu.au::d7aefcfb-8606-449e-99d8-50cf35c1ce93" providerId="AD" clId="Web-{A31BCEB1-43BB-5757-AACC-740D0F6F52BD}" dt="2020-10-11T23:56:49.776" v="160" actId="1076"/>
        <pc:sldMkLst>
          <pc:docMk/>
          <pc:sldMk cId="2764939449" sldId="300"/>
        </pc:sldMkLst>
        <pc:spChg chg="mod">
          <ac:chgData name="MONA ABEDI" userId="S::19032126@students.ltu.edu.au::d7aefcfb-8606-449e-99d8-50cf35c1ce93" providerId="AD" clId="Web-{A31BCEB1-43BB-5757-AACC-740D0F6F52BD}" dt="2020-10-11T23:56:49.776" v="160" actId="1076"/>
          <ac:spMkLst>
            <pc:docMk/>
            <pc:sldMk cId="2764939449" sldId="300"/>
            <ac:spMk id="2" creationId="{6A4C7CF4-01F0-4029-9ACB-2C58873DAC4B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1T23:54:52.227" v="129"/>
          <ac:spMkLst>
            <pc:docMk/>
            <pc:sldMk cId="2764939449" sldId="300"/>
            <ac:spMk id="12" creationId="{053FB2EE-284F-4C87-AB3D-BBF87A9FAB97}"/>
          </ac:spMkLst>
        </pc:spChg>
        <pc:spChg chg="add">
          <ac:chgData name="MONA ABEDI" userId="S::19032126@students.ltu.edu.au::d7aefcfb-8606-449e-99d8-50cf35c1ce93" providerId="AD" clId="Web-{A31BCEB1-43BB-5757-AACC-740D0F6F52BD}" dt="2020-10-11T23:54:52.227" v="129"/>
          <ac:spMkLst>
            <pc:docMk/>
            <pc:sldMk cId="2764939449" sldId="300"/>
            <ac:spMk id="18" creationId="{0671A8AE-40A1-4631-A6B8-581AFF065482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1T23:54:52.212" v="128"/>
          <ac:spMkLst>
            <pc:docMk/>
            <pc:sldMk cId="2764939449" sldId="300"/>
            <ac:spMk id="19" creationId="{35555856-9970-4BC3-9AA9-6A917F53AFBD}"/>
          </ac:spMkLst>
        </pc:spChg>
        <pc:spChg chg="add">
          <ac:chgData name="MONA ABEDI" userId="S::19032126@students.ltu.edu.au::d7aefcfb-8606-449e-99d8-50cf35c1ce93" providerId="AD" clId="Web-{A31BCEB1-43BB-5757-AACC-740D0F6F52BD}" dt="2020-10-11T23:54:52.227" v="129"/>
          <ac:spMkLst>
            <pc:docMk/>
            <pc:sldMk cId="2764939449" sldId="300"/>
            <ac:spMk id="20" creationId="{AB58EF07-17C2-48CF-ABB0-EEF1F17CB8F0}"/>
          </ac:spMkLst>
        </pc:spChg>
        <pc:spChg chg="add">
          <ac:chgData name="MONA ABEDI" userId="S::19032126@students.ltu.edu.au::d7aefcfb-8606-449e-99d8-50cf35c1ce93" providerId="AD" clId="Web-{A31BCEB1-43BB-5757-AACC-740D0F6F52BD}" dt="2020-10-11T23:54:52.227" v="129"/>
          <ac:spMkLst>
            <pc:docMk/>
            <pc:sldMk cId="2764939449" sldId="300"/>
            <ac:spMk id="22" creationId="{AF2F604E-43BE-4DC3-B983-E071523364F8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1T23:54:52.212" v="128"/>
          <ac:spMkLst>
            <pc:docMk/>
            <pc:sldMk cId="2764939449" sldId="300"/>
            <ac:spMk id="23" creationId="{13722DD7-BA73-4776-93A3-94491FEF7260}"/>
          </ac:spMkLst>
        </pc:spChg>
        <pc:spChg chg="add">
          <ac:chgData name="MONA ABEDI" userId="S::19032126@students.ltu.edu.au::d7aefcfb-8606-449e-99d8-50cf35c1ce93" providerId="AD" clId="Web-{A31BCEB1-43BB-5757-AACC-740D0F6F52BD}" dt="2020-10-11T23:54:52.227" v="129"/>
          <ac:spMkLst>
            <pc:docMk/>
            <pc:sldMk cId="2764939449" sldId="300"/>
            <ac:spMk id="24" creationId="{08C9B587-E65E-4B52-B37C-ABEBB6E87928}"/>
          </ac:spMkLst>
        </pc:spChg>
        <pc:grpChg chg="add del">
          <ac:chgData name="MONA ABEDI" userId="S::19032126@students.ltu.edu.au::d7aefcfb-8606-449e-99d8-50cf35c1ce93" providerId="AD" clId="Web-{A31BCEB1-43BB-5757-AACC-740D0F6F52BD}" dt="2020-10-11T23:54:52.227" v="129"/>
          <ac:grpSpMkLst>
            <pc:docMk/>
            <pc:sldMk cId="2764939449" sldId="300"/>
            <ac:grpSpMk id="11" creationId="{D2C4BFA1-2075-4901-9E24-E41D1FDD51FD}"/>
          </ac:grpSpMkLst>
        </pc:grpChg>
        <pc:picChg chg="add">
          <ac:chgData name="MONA ABEDI" userId="S::19032126@students.ltu.edu.au::d7aefcfb-8606-449e-99d8-50cf35c1ce93" providerId="AD" clId="Web-{A31BCEB1-43BB-5757-AACC-740D0F6F52BD}" dt="2020-10-11T23:54:52.227" v="129"/>
          <ac:picMkLst>
            <pc:docMk/>
            <pc:sldMk cId="2764939449" sldId="300"/>
            <ac:picMk id="14" creationId="{5E1BE23B-0006-47CD-B59A-0E70BAB29788}"/>
          </ac:picMkLst>
        </pc:picChg>
        <pc:picChg chg="add del">
          <ac:chgData name="MONA ABEDI" userId="S::19032126@students.ltu.edu.au::d7aefcfb-8606-449e-99d8-50cf35c1ce93" providerId="AD" clId="Web-{A31BCEB1-43BB-5757-AACC-740D0F6F52BD}" dt="2020-10-11T23:54:52.212" v="128"/>
          <ac:picMkLst>
            <pc:docMk/>
            <pc:sldMk cId="2764939449" sldId="300"/>
            <ac:picMk id="16" creationId="{DD065717-A722-44E4-99EA-638B13704A5C}"/>
          </ac:picMkLst>
        </pc:picChg>
        <pc:picChg chg="add del">
          <ac:chgData name="MONA ABEDI" userId="S::19032126@students.ltu.edu.au::d7aefcfb-8606-449e-99d8-50cf35c1ce93" providerId="AD" clId="Web-{A31BCEB1-43BB-5757-AACC-740D0F6F52BD}" dt="2020-10-11T23:54:52.212" v="128"/>
          <ac:picMkLst>
            <pc:docMk/>
            <pc:sldMk cId="2764939449" sldId="300"/>
            <ac:picMk id="21" creationId="{7F487851-BFAF-46D8-A1ED-50CAD6E46F59}"/>
          </ac:picMkLst>
        </pc:picChg>
      </pc:sldChg>
      <pc:sldChg chg="modSp">
        <pc:chgData name="MONA ABEDI" userId="S::19032126@students.ltu.edu.au::d7aefcfb-8606-449e-99d8-50cf35c1ce93" providerId="AD" clId="Web-{A31BCEB1-43BB-5757-AACC-740D0F6F52BD}" dt="2020-10-11T23:58:43.262" v="179" actId="20577"/>
        <pc:sldMkLst>
          <pc:docMk/>
          <pc:sldMk cId="2718184642" sldId="301"/>
        </pc:sldMkLst>
        <pc:spChg chg="mod">
          <ac:chgData name="MONA ABEDI" userId="S::19032126@students.ltu.edu.au::d7aefcfb-8606-449e-99d8-50cf35c1ce93" providerId="AD" clId="Web-{A31BCEB1-43BB-5757-AACC-740D0F6F52BD}" dt="2020-10-11T23:58:43.262" v="179" actId="20577"/>
          <ac:spMkLst>
            <pc:docMk/>
            <pc:sldMk cId="2718184642" sldId="301"/>
            <ac:spMk id="2" creationId="{C5598ABF-B8F7-4B9E-B364-EA8FA7E2DA9E}"/>
          </ac:spMkLst>
        </pc:spChg>
      </pc:sldChg>
      <pc:sldChg chg="addSp delSp modSp">
        <pc:chgData name="MONA ABEDI" userId="S::19032126@students.ltu.edu.au::d7aefcfb-8606-449e-99d8-50cf35c1ce93" providerId="AD" clId="Web-{A31BCEB1-43BB-5757-AACC-740D0F6F52BD}" dt="2020-10-12T01:11:11.014" v="200" actId="1076"/>
        <pc:sldMkLst>
          <pc:docMk/>
          <pc:sldMk cId="1369400620" sldId="302"/>
        </pc:sldMkLst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7" creationId="{F3060C83-F051-4F0E-ABAD-AA0DFC48B218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9" creationId="{83C98ABE-055B-441F-B07E-44F97F083C39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11" creationId="{29FDB030-9B49-4CED-8CCD-4D99382388AC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13" creationId="{3783CA14-24A1-485C-8B30-D6A5D87987AD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15" creationId="{9A97C86A-04D6-40F7-AE84-31AB43E6A846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17" creationId="{FF9F2414-84E8-453E-B1F3-389FDE8192D9}"/>
          </ac:spMkLst>
        </pc:spChg>
        <pc:spChg chg="add del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19" creationId="{3ECA69A1-7536-43AC-85EF-C7106179F5ED}"/>
          </ac:spMkLst>
        </pc:spChg>
        <pc:spChg chg="add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24" creationId="{22F15A2D-2324-487D-A02A-BF46C5C580EB}"/>
          </ac:spMkLst>
        </pc:spChg>
        <pc:spChg chg="add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26" creationId="{17A7F34E-D418-47E2-9F86-2C45BBC31210}"/>
          </ac:spMkLst>
        </pc:spChg>
        <pc:spChg chg="add">
          <ac:chgData name="MONA ABEDI" userId="S::19032126@students.ltu.edu.au::d7aefcfb-8606-449e-99d8-50cf35c1ce93" providerId="AD" clId="Web-{A31BCEB1-43BB-5757-AACC-740D0F6F52BD}" dt="2020-10-12T01:10:40.217" v="198"/>
          <ac:spMkLst>
            <pc:docMk/>
            <pc:sldMk cId="1369400620" sldId="302"/>
            <ac:spMk id="28" creationId="{2AEAFA59-923A-4F54-8B49-44C970BCC323}"/>
          </ac:spMkLst>
        </pc:spChg>
        <pc:picChg chg="mod ord">
          <ac:chgData name="MONA ABEDI" userId="S::19032126@students.ltu.edu.au::d7aefcfb-8606-449e-99d8-50cf35c1ce93" providerId="AD" clId="Web-{A31BCEB1-43BB-5757-AACC-740D0F6F52BD}" dt="2020-10-12T01:11:11.014" v="200" actId="1076"/>
          <ac:picMkLst>
            <pc:docMk/>
            <pc:sldMk cId="1369400620" sldId="302"/>
            <ac:picMk id="2" creationId="{5EBDF511-078C-44FE-9BF2-FDE873917ABA}"/>
          </ac:picMkLst>
        </pc:picChg>
        <pc:picChg chg="del mod">
          <ac:chgData name="MONA ABEDI" userId="S::19032126@students.ltu.edu.au::d7aefcfb-8606-449e-99d8-50cf35c1ce93" providerId="AD" clId="Web-{A31BCEB1-43BB-5757-AACC-740D0F6F52BD}" dt="2020-10-12T00:00:14.592" v="184"/>
          <ac:picMkLst>
            <pc:docMk/>
            <pc:sldMk cId="1369400620" sldId="302"/>
            <ac:picMk id="3" creationId="{BF22BD01-AA29-4FDB-B3CC-FC71A17B819E}"/>
          </ac:picMkLst>
        </pc:picChg>
        <pc:picChg chg="add del mod">
          <ac:chgData name="MONA ABEDI" userId="S::19032126@students.ltu.edu.au::d7aefcfb-8606-449e-99d8-50cf35c1ce93" providerId="AD" clId="Web-{A31BCEB1-43BB-5757-AACC-740D0F6F52BD}" dt="2020-10-12T01:10:21.591" v="195"/>
          <ac:picMkLst>
            <pc:docMk/>
            <pc:sldMk cId="1369400620" sldId="302"/>
            <ac:picMk id="3" creationId="{F4C43B09-E992-435C-8D1D-AAC7F3BDA90F}"/>
          </ac:picMkLst>
        </pc:picChg>
        <pc:picChg chg="add mod">
          <ac:chgData name="MONA ABEDI" userId="S::19032126@students.ltu.edu.au::d7aefcfb-8606-449e-99d8-50cf35c1ce93" providerId="AD" clId="Web-{A31BCEB1-43BB-5757-AACC-740D0F6F52BD}" dt="2020-10-12T01:11:07.874" v="199" actId="14100"/>
          <ac:picMkLst>
            <pc:docMk/>
            <pc:sldMk cId="1369400620" sldId="302"/>
            <ac:picMk id="4" creationId="{029AF7F2-8B54-409B-8900-7C048396A8C2}"/>
          </ac:picMkLst>
        </pc:picChg>
      </pc:sldChg>
    </pc:docChg>
  </pc:docChgLst>
  <pc:docChgLst>
    <pc:chgData name="MILIND RAJPOOT" userId="S::20102501@students.ltu.edu.au::30edf12f-553d-43be-80f8-9b3c36072826" providerId="AD" clId="Web-{B835B561-D3E2-8887-EE9D-63CFAF498959}"/>
    <pc:docChg chg="addSld modSld">
      <pc:chgData name="MILIND RAJPOOT" userId="S::20102501@students.ltu.edu.au::30edf12f-553d-43be-80f8-9b3c36072826" providerId="AD" clId="Web-{B835B561-D3E2-8887-EE9D-63CFAF498959}" dt="2020-10-14T04:10:32.235" v="85" actId="20577"/>
      <pc:docMkLst>
        <pc:docMk/>
      </pc:docMkLst>
      <pc:sldChg chg="addSp delSp modSp mod setBg">
        <pc:chgData name="MILIND RAJPOOT" userId="S::20102501@students.ltu.edu.au::30edf12f-553d-43be-80f8-9b3c36072826" providerId="AD" clId="Web-{B835B561-D3E2-8887-EE9D-63CFAF498959}" dt="2020-10-14T04:10:32.235" v="85" actId="20577"/>
        <pc:sldMkLst>
          <pc:docMk/>
          <pc:sldMk cId="2033932087" sldId="324"/>
        </pc:sldMkLst>
        <pc:spChg chg="mod">
          <ac:chgData name="MILIND RAJPOOT" userId="S::20102501@students.ltu.edu.au::30edf12f-553d-43be-80f8-9b3c36072826" providerId="AD" clId="Web-{B835B561-D3E2-8887-EE9D-63CFAF498959}" dt="2020-10-14T04:10:32.235" v="85" actId="20577"/>
          <ac:spMkLst>
            <pc:docMk/>
            <pc:sldMk cId="2033932087" sldId="324"/>
            <ac:spMk id="2" creationId="{4E06453A-D10B-4895-8A5D-A4833447BC8D}"/>
          </ac:spMkLst>
        </pc:spChg>
        <pc:spChg chg="del">
          <ac:chgData name="MILIND RAJPOOT" userId="S::20102501@students.ltu.edu.au::30edf12f-553d-43be-80f8-9b3c36072826" providerId="AD" clId="Web-{B835B561-D3E2-8887-EE9D-63CFAF498959}" dt="2020-10-14T04:10:09.656" v="74"/>
          <ac:spMkLst>
            <pc:docMk/>
            <pc:sldMk cId="2033932087" sldId="324"/>
            <ac:spMk id="3" creationId="{4C697ED6-1F21-4129-89A6-93029BC6AC6D}"/>
          </ac:spMkLst>
        </pc:spChg>
        <pc:graphicFrameChg chg="add">
          <ac:chgData name="MILIND RAJPOOT" userId="S::20102501@students.ltu.edu.au::30edf12f-553d-43be-80f8-9b3c36072826" providerId="AD" clId="Web-{B835B561-D3E2-8887-EE9D-63CFAF498959}" dt="2020-10-14T04:10:09.656" v="74"/>
          <ac:graphicFrameMkLst>
            <pc:docMk/>
            <pc:sldMk cId="2033932087" sldId="324"/>
            <ac:graphicFrameMk id="5" creationId="{C4AA3EE0-3B99-47B5-AD8F-65FF38F083BA}"/>
          </ac:graphicFrameMkLst>
        </pc:graphicFrameChg>
      </pc:sldChg>
      <pc:sldChg chg="addSp modSp new mod setBg">
        <pc:chgData name="MILIND RAJPOOT" userId="S::20102501@students.ltu.edu.au::30edf12f-553d-43be-80f8-9b3c36072826" providerId="AD" clId="Web-{B835B561-D3E2-8887-EE9D-63CFAF498959}" dt="2020-10-14T04:09:33.202" v="71" actId="20577"/>
        <pc:sldMkLst>
          <pc:docMk/>
          <pc:sldMk cId="922510273" sldId="330"/>
        </pc:sldMkLst>
        <pc:spChg chg="mod">
          <ac:chgData name="MILIND RAJPOOT" userId="S::20102501@students.ltu.edu.au::30edf12f-553d-43be-80f8-9b3c36072826" providerId="AD" clId="Web-{B835B561-D3E2-8887-EE9D-63CFAF498959}" dt="2020-10-14T04:09:33.202" v="71" actId="20577"/>
          <ac:spMkLst>
            <pc:docMk/>
            <pc:sldMk cId="922510273" sldId="330"/>
            <ac:spMk id="2" creationId="{7BD65ABD-D7F5-4408-87DC-CEB8218BA537}"/>
          </ac:spMkLst>
        </pc:spChg>
        <pc:spChg chg="add">
          <ac:chgData name="MILIND RAJPOOT" userId="S::20102501@students.ltu.edu.au::30edf12f-553d-43be-80f8-9b3c36072826" providerId="AD" clId="Web-{B835B561-D3E2-8887-EE9D-63CFAF498959}" dt="2020-10-14T04:08:45.842" v="2"/>
          <ac:spMkLst>
            <pc:docMk/>
            <pc:sldMk cId="922510273" sldId="330"/>
            <ac:spMk id="8" creationId="{3F24A09B-713F-43FC-AB6E-B88083968522}"/>
          </ac:spMkLst>
        </pc:spChg>
        <pc:picChg chg="add mod">
          <ac:chgData name="MILIND RAJPOOT" userId="S::20102501@students.ltu.edu.au::30edf12f-553d-43be-80f8-9b3c36072826" providerId="AD" clId="Web-{B835B561-D3E2-8887-EE9D-63CFAF498959}" dt="2020-10-14T04:09:22.858" v="68" actId="1076"/>
          <ac:picMkLst>
            <pc:docMk/>
            <pc:sldMk cId="922510273" sldId="330"/>
            <ac:picMk id="3" creationId="{2755A3A4-644C-4B8F-BC4C-3436DB8AA962}"/>
          </ac:picMkLst>
        </pc:picChg>
        <pc:cxnChg chg="add">
          <ac:chgData name="MILIND RAJPOOT" userId="S::20102501@students.ltu.edu.au::30edf12f-553d-43be-80f8-9b3c36072826" providerId="AD" clId="Web-{B835B561-D3E2-8887-EE9D-63CFAF498959}" dt="2020-10-14T04:08:45.842" v="2"/>
          <ac:cxnSpMkLst>
            <pc:docMk/>
            <pc:sldMk cId="922510273" sldId="330"/>
            <ac:cxnSpMk id="10" creationId="{0B91AB35-C3B4-4B70-B3DD-13D63B7DA23D}"/>
          </ac:cxnSpMkLst>
        </pc:cxnChg>
      </pc:sldChg>
    </pc:docChg>
  </pc:docChgLst>
  <pc:docChgLst>
    <pc:chgData name="DAVID WISNIEWSKI" userId="S::17917777@students.ltu.edu.au::4dc16fc2-c047-4092-a071-4a02c1b91f05" providerId="AD" clId="Web-{6C55EDEE-188B-422E-81AD-C93A8695C797}"/>
    <pc:docChg chg="addSld delSld modSld sldOrd">
      <pc:chgData name="DAVID WISNIEWSKI" userId="S::17917777@students.ltu.edu.au::4dc16fc2-c047-4092-a071-4a02c1b91f05" providerId="AD" clId="Web-{6C55EDEE-188B-422E-81AD-C93A8695C797}" dt="2020-10-15T13:20:54.614" v="770" actId="20577"/>
      <pc:docMkLst>
        <pc:docMk/>
      </pc:docMkLst>
      <pc:sldChg chg="modSp">
        <pc:chgData name="DAVID WISNIEWSKI" userId="S::17917777@students.ltu.edu.au::4dc16fc2-c047-4092-a071-4a02c1b91f05" providerId="AD" clId="Web-{6C55EDEE-188B-422E-81AD-C93A8695C797}" dt="2020-10-14T03:14:03.312" v="198" actId="20577"/>
        <pc:sldMkLst>
          <pc:docMk/>
          <pc:sldMk cId="1217409042" sldId="259"/>
        </pc:sldMkLst>
        <pc:graphicFrameChg chg="modGraphic">
          <ac:chgData name="DAVID WISNIEWSKI" userId="S::17917777@students.ltu.edu.au::4dc16fc2-c047-4092-a071-4a02c1b91f05" providerId="AD" clId="Web-{6C55EDEE-188B-422E-81AD-C93A8695C797}" dt="2020-10-14T03:14:03.312" v="198" actId="20577"/>
          <ac:graphicFrameMkLst>
            <pc:docMk/>
            <pc:sldMk cId="1217409042" sldId="259"/>
            <ac:graphicFrameMk id="5" creationId="{D32852CE-3FDD-4D1C-9CE2-2C40C2F97D85}"/>
          </ac:graphicFrameMkLst>
        </pc:graphicFrameChg>
      </pc:sldChg>
      <pc:sldChg chg="del">
        <pc:chgData name="DAVID WISNIEWSKI" userId="S::17917777@students.ltu.edu.au::4dc16fc2-c047-4092-a071-4a02c1b91f05" providerId="AD" clId="Web-{6C55EDEE-188B-422E-81AD-C93A8695C797}" dt="2020-10-14T03:33:31.030" v="603"/>
        <pc:sldMkLst>
          <pc:docMk/>
          <pc:sldMk cId="2856182807" sldId="264"/>
        </pc:sldMkLst>
      </pc:sldChg>
      <pc:sldChg chg="addSp modSp del">
        <pc:chgData name="DAVID WISNIEWSKI" userId="S::17917777@students.ltu.edu.au::4dc16fc2-c047-4092-a071-4a02c1b91f05" providerId="AD" clId="Web-{6C55EDEE-188B-422E-81AD-C93A8695C797}" dt="2020-10-14T03:46:15.144" v="607"/>
        <pc:sldMkLst>
          <pc:docMk/>
          <pc:sldMk cId="1407384261" sldId="265"/>
        </pc:sldMkLst>
        <pc:spChg chg="add mod">
          <ac:chgData name="DAVID WISNIEWSKI" userId="S::17917777@students.ltu.edu.au::4dc16fc2-c047-4092-a071-4a02c1b91f05" providerId="AD" clId="Web-{6C55EDEE-188B-422E-81AD-C93A8695C797}" dt="2020-10-14T03:21:58.403" v="596"/>
          <ac:spMkLst>
            <pc:docMk/>
            <pc:sldMk cId="1407384261" sldId="265"/>
            <ac:spMk id="6" creationId="{C173FAD4-A1BA-4082-9453-943840E648C8}"/>
          </ac:spMkLst>
        </pc:spChg>
      </pc:sldChg>
      <pc:sldChg chg="add del ord">
        <pc:chgData name="DAVID WISNIEWSKI" userId="S::17917777@students.ltu.edu.au::4dc16fc2-c047-4092-a071-4a02c1b91f05" providerId="AD" clId="Web-{6C55EDEE-188B-422E-81AD-C93A8695C797}" dt="2020-10-14T03:09:18.054" v="56"/>
        <pc:sldMkLst>
          <pc:docMk/>
          <pc:sldMk cId="3421598138" sldId="275"/>
        </pc:sldMkLst>
      </pc:sldChg>
      <pc:sldChg chg="ord">
        <pc:chgData name="DAVID WISNIEWSKI" userId="S::17917777@students.ltu.edu.au::4dc16fc2-c047-4092-a071-4a02c1b91f05" providerId="AD" clId="Web-{6C55EDEE-188B-422E-81AD-C93A8695C797}" dt="2020-10-14T03:08:51.819" v="52"/>
        <pc:sldMkLst>
          <pc:docMk/>
          <pc:sldMk cId="4229489649" sldId="276"/>
        </pc:sldMkLst>
      </pc:sldChg>
      <pc:sldChg chg="del">
        <pc:chgData name="DAVID WISNIEWSKI" userId="S::17917777@students.ltu.edu.au::4dc16fc2-c047-4092-a071-4a02c1b91f05" providerId="AD" clId="Web-{6C55EDEE-188B-422E-81AD-C93A8695C797}" dt="2020-10-15T12:43:14.352" v="638"/>
        <pc:sldMkLst>
          <pc:docMk/>
          <pc:sldMk cId="437472956" sldId="279"/>
        </pc:sldMkLst>
      </pc:sldChg>
      <pc:sldChg chg="modSp">
        <pc:chgData name="DAVID WISNIEWSKI" userId="S::17917777@students.ltu.edu.au::4dc16fc2-c047-4092-a071-4a02c1b91f05" providerId="AD" clId="Web-{6C55EDEE-188B-422E-81AD-C93A8695C797}" dt="2020-10-14T03:21:17.386" v="591" actId="20577"/>
        <pc:sldMkLst>
          <pc:docMk/>
          <pc:sldMk cId="2014475907" sldId="280"/>
        </pc:sldMkLst>
        <pc:spChg chg="mod">
          <ac:chgData name="DAVID WISNIEWSKI" userId="S::17917777@students.ltu.edu.au::4dc16fc2-c047-4092-a071-4a02c1b91f05" providerId="AD" clId="Web-{6C55EDEE-188B-422E-81AD-C93A8695C797}" dt="2020-10-14T03:21:09.933" v="568" actId="20577"/>
          <ac:spMkLst>
            <pc:docMk/>
            <pc:sldMk cId="2014475907" sldId="280"/>
            <ac:spMk id="2" creationId="{C0FEECCF-8F1D-424F-BB41-662827042CFE}"/>
          </ac:spMkLst>
        </pc:spChg>
        <pc:spChg chg="mod">
          <ac:chgData name="DAVID WISNIEWSKI" userId="S::17917777@students.ltu.edu.au::4dc16fc2-c047-4092-a071-4a02c1b91f05" providerId="AD" clId="Web-{6C55EDEE-188B-422E-81AD-C93A8695C797}" dt="2020-10-14T03:21:17.386" v="591" actId="20577"/>
          <ac:spMkLst>
            <pc:docMk/>
            <pc:sldMk cId="2014475907" sldId="280"/>
            <ac:spMk id="3" creationId="{59BFABCE-D75B-4BB0-9D4B-1B6D326B50DA}"/>
          </ac:spMkLst>
        </pc:spChg>
      </pc:sldChg>
      <pc:sldChg chg="del">
        <pc:chgData name="DAVID WISNIEWSKI" userId="S::17917777@students.ltu.edu.au::4dc16fc2-c047-4092-a071-4a02c1b91f05" providerId="AD" clId="Web-{6C55EDEE-188B-422E-81AD-C93A8695C797}" dt="2020-10-15T12:47:50.483" v="644"/>
        <pc:sldMkLst>
          <pc:docMk/>
          <pc:sldMk cId="1324781007" sldId="307"/>
        </pc:sldMkLst>
      </pc:sldChg>
      <pc:sldChg chg="modSp del">
        <pc:chgData name="DAVID WISNIEWSKI" userId="S::17917777@students.ltu.edu.au::4dc16fc2-c047-4092-a071-4a02c1b91f05" providerId="AD" clId="Web-{6C55EDEE-188B-422E-81AD-C93A8695C797}" dt="2020-10-14T03:46:26.332" v="608"/>
        <pc:sldMkLst>
          <pc:docMk/>
          <pc:sldMk cId="658864651" sldId="308"/>
        </pc:sldMkLst>
        <pc:spChg chg="mod">
          <ac:chgData name="DAVID WISNIEWSKI" userId="S::17917777@students.ltu.edu.au::4dc16fc2-c047-4092-a071-4a02c1b91f05" providerId="AD" clId="Web-{6C55EDEE-188B-422E-81AD-C93A8695C797}" dt="2020-10-14T03:17:11.473" v="207" actId="20577"/>
          <ac:spMkLst>
            <pc:docMk/>
            <pc:sldMk cId="658864651" sldId="308"/>
            <ac:spMk id="2" creationId="{CA50F71A-0F6A-45F4-AC84-D5C9F2034E12}"/>
          </ac:spMkLst>
        </pc:spChg>
      </pc:sldChg>
      <pc:sldChg chg="modSp del">
        <pc:chgData name="DAVID WISNIEWSKI" userId="S::17917777@students.ltu.edu.au::4dc16fc2-c047-4092-a071-4a02c1b91f05" providerId="AD" clId="Web-{6C55EDEE-188B-422E-81AD-C93A8695C797}" dt="2020-10-14T03:46:28.801" v="609"/>
        <pc:sldMkLst>
          <pc:docMk/>
          <pc:sldMk cId="3720078798" sldId="309"/>
        </pc:sldMkLst>
        <pc:spChg chg="mod">
          <ac:chgData name="DAVID WISNIEWSKI" userId="S::17917777@students.ltu.edu.au::4dc16fc2-c047-4092-a071-4a02c1b91f05" providerId="AD" clId="Web-{6C55EDEE-188B-422E-81AD-C93A8695C797}" dt="2020-10-14T03:17:54.068" v="209" actId="20577"/>
          <ac:spMkLst>
            <pc:docMk/>
            <pc:sldMk cId="3720078798" sldId="309"/>
            <ac:spMk id="3" creationId="{BFA65EF0-6CCA-4897-A399-B6C4C666004B}"/>
          </ac:spMkLst>
        </pc:spChg>
      </pc:sldChg>
      <pc:sldChg chg="del">
        <pc:chgData name="DAVID WISNIEWSKI" userId="S::17917777@students.ltu.edu.au::4dc16fc2-c047-4092-a071-4a02c1b91f05" providerId="AD" clId="Web-{6C55EDEE-188B-422E-81AD-C93A8695C797}" dt="2020-10-14T03:35:47.331" v="606"/>
        <pc:sldMkLst>
          <pc:docMk/>
          <pc:sldMk cId="3597113421" sldId="310"/>
        </pc:sldMkLst>
      </pc:sldChg>
      <pc:sldChg chg="del">
        <pc:chgData name="DAVID WISNIEWSKI" userId="S::17917777@students.ltu.edu.au::4dc16fc2-c047-4092-a071-4a02c1b91f05" providerId="AD" clId="Web-{6C55EDEE-188B-422E-81AD-C93A8695C797}" dt="2020-10-14T03:35:43.956" v="605"/>
        <pc:sldMkLst>
          <pc:docMk/>
          <pc:sldMk cId="12286476" sldId="311"/>
        </pc:sldMkLst>
      </pc:sldChg>
      <pc:sldChg chg="del">
        <pc:chgData name="DAVID WISNIEWSKI" userId="S::17917777@students.ltu.edu.au::4dc16fc2-c047-4092-a071-4a02c1b91f05" providerId="AD" clId="Web-{6C55EDEE-188B-422E-81AD-C93A8695C797}" dt="2020-10-14T03:35:41.768" v="604"/>
        <pc:sldMkLst>
          <pc:docMk/>
          <pc:sldMk cId="1006728003" sldId="312"/>
        </pc:sldMkLst>
      </pc:sldChg>
      <pc:sldChg chg="ord">
        <pc:chgData name="DAVID WISNIEWSKI" userId="S::17917777@students.ltu.edu.au::4dc16fc2-c047-4092-a071-4a02c1b91f05" providerId="AD" clId="Web-{6C55EDEE-188B-422E-81AD-C93A8695C797}" dt="2020-10-15T12:41:10.567" v="637"/>
        <pc:sldMkLst>
          <pc:docMk/>
          <pc:sldMk cId="2773242336" sldId="319"/>
        </pc:sldMkLst>
      </pc:sldChg>
      <pc:sldChg chg="addSp modSp mod setBg">
        <pc:chgData name="DAVID WISNIEWSKI" userId="S::17917777@students.ltu.edu.au::4dc16fc2-c047-4092-a071-4a02c1b91f05" providerId="AD" clId="Web-{6C55EDEE-188B-422E-81AD-C93A8695C797}" dt="2020-10-15T13:15:13.195" v="649"/>
        <pc:sldMkLst>
          <pc:docMk/>
          <pc:sldMk cId="2270695971" sldId="320"/>
        </pc:sldMkLst>
        <pc:spChg chg="mo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2" creationId="{599AAA20-BCC6-4202-AD45-F5836F55C3EF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7" creationId="{46F1F2C8-798B-4CCE-A851-94AFAF350BED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9" creationId="{755E9CD0-04B0-4A3C-B291-AD913379C713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11" creationId="{1DD8BF3B-6066-418C-8D1A-75C5E396FC04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13" creationId="{80BC66F9-7A74-4286-AD22-1174052CC22C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15" creationId="{D8142CC3-2B5C-48E6-9DF0-6C8ACBAF23EF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19" creationId="{46A89C79-8EF3-4AF9-B3D9-59A883F41C83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21" creationId="{EFE5CE34-4543-42E5-B82C-1F3D12422CDD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5:13.195" v="649"/>
          <ac:spMkLst>
            <pc:docMk/>
            <pc:sldMk cId="2270695971" sldId="320"/>
            <ac:spMk id="23" creationId="{72AF41FE-63D7-4695-81D2-66D2510E4486}"/>
          </ac:spMkLst>
        </pc:spChg>
        <pc:cxnChg chg="add">
          <ac:chgData name="DAVID WISNIEWSKI" userId="S::17917777@students.ltu.edu.au::4dc16fc2-c047-4092-a071-4a02c1b91f05" providerId="AD" clId="Web-{6C55EDEE-188B-422E-81AD-C93A8695C797}" dt="2020-10-15T13:15:13.195" v="649"/>
          <ac:cxnSpMkLst>
            <pc:docMk/>
            <pc:sldMk cId="2270695971" sldId="320"/>
            <ac:cxnSpMk id="17" creationId="{7B2D303B-3DD0-4319-9EAD-361847FEC71D}"/>
          </ac:cxnSpMkLst>
        </pc:cxnChg>
      </pc:sldChg>
      <pc:sldChg chg="addSp delSp modSp new mod ord setBg">
        <pc:chgData name="DAVID WISNIEWSKI" userId="S::17917777@students.ltu.edu.au::4dc16fc2-c047-4092-a071-4a02c1b91f05" providerId="AD" clId="Web-{6C55EDEE-188B-422E-81AD-C93A8695C797}" dt="2020-10-15T12:56:12.329" v="648"/>
        <pc:sldMkLst>
          <pc:docMk/>
          <pc:sldMk cId="4022643684" sldId="323"/>
        </pc:sldMkLst>
        <pc:spChg chg="mod ord">
          <ac:chgData name="DAVID WISNIEWSKI" userId="S::17917777@students.ltu.edu.au::4dc16fc2-c047-4092-a071-4a02c1b91f05" providerId="AD" clId="Web-{6C55EDEE-188B-422E-81AD-C93A8695C797}" dt="2020-10-15T12:56:12.329" v="648"/>
          <ac:spMkLst>
            <pc:docMk/>
            <pc:sldMk cId="4022643684" sldId="323"/>
            <ac:spMk id="2" creationId="{80E2BB24-3EF5-4731-BDAC-C74D5CEEF640}"/>
          </ac:spMkLst>
        </pc:spChg>
        <pc:spChg chg="del">
          <ac:chgData name="DAVID WISNIEWSKI" userId="S::17917777@students.ltu.edu.au::4dc16fc2-c047-4092-a071-4a02c1b91f05" providerId="AD" clId="Web-{6C55EDEE-188B-422E-81AD-C93A8695C797}" dt="2020-10-14T03:07:30.067" v="44"/>
          <ac:spMkLst>
            <pc:docMk/>
            <pc:sldMk cId="4022643684" sldId="323"/>
            <ac:spMk id="3" creationId="{94F37708-FF34-4698-B5A8-F83FF605FF43}"/>
          </ac:spMkLst>
        </pc:spChg>
        <pc:spChg chg="add del">
          <ac:chgData name="DAVID WISNIEWSKI" userId="S::17917777@students.ltu.edu.au::4dc16fc2-c047-4092-a071-4a02c1b91f05" providerId="AD" clId="Web-{6C55EDEE-188B-422E-81AD-C93A8695C797}" dt="2020-10-15T12:56:12.329" v="648"/>
          <ac:spMkLst>
            <pc:docMk/>
            <pc:sldMk cId="4022643684" sldId="323"/>
            <ac:spMk id="10" creationId="{42285737-90EE-47DC-AC80-8AE156B11969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2:56:12.329" v="648"/>
          <ac:spMkLst>
            <pc:docMk/>
            <pc:sldMk cId="4022643684" sldId="323"/>
            <ac:spMk id="23" creationId="{42285737-90EE-47DC-AC80-8AE156B11969}"/>
          </ac:spMkLst>
        </pc:spChg>
        <pc:grpChg chg="add del">
          <ac:chgData name="DAVID WISNIEWSKI" userId="S::17917777@students.ltu.edu.au::4dc16fc2-c047-4092-a071-4a02c1b91f05" providerId="AD" clId="Web-{6C55EDEE-188B-422E-81AD-C93A8695C797}" dt="2020-10-15T12:56:12.329" v="648"/>
          <ac:grpSpMkLst>
            <pc:docMk/>
            <pc:sldMk cId="4022643684" sldId="323"/>
            <ac:grpSpMk id="12" creationId="{B57BDC17-F1B3-455F-BBF1-680AA1F25C06}"/>
          </ac:grpSpMkLst>
        </pc:grpChg>
        <pc:grpChg chg="add">
          <ac:chgData name="DAVID WISNIEWSKI" userId="S::17917777@students.ltu.edu.au::4dc16fc2-c047-4092-a071-4a02c1b91f05" providerId="AD" clId="Web-{6C55EDEE-188B-422E-81AD-C93A8695C797}" dt="2020-10-15T12:56:12.329" v="648"/>
          <ac:grpSpMkLst>
            <pc:docMk/>
            <pc:sldMk cId="4022643684" sldId="323"/>
            <ac:grpSpMk id="25" creationId="{B57BDC17-F1B3-455F-BBF1-680AA1F25C06}"/>
          </ac:grpSpMkLst>
        </pc:grpChg>
        <pc:picChg chg="add mod">
          <ac:chgData name="DAVID WISNIEWSKI" userId="S::17917777@students.ltu.edu.au::4dc16fc2-c047-4092-a071-4a02c1b91f05" providerId="AD" clId="Web-{6C55EDEE-188B-422E-81AD-C93A8695C797}" dt="2020-10-15T12:56:12.329" v="648"/>
          <ac:picMkLst>
            <pc:docMk/>
            <pc:sldMk cId="4022643684" sldId="323"/>
            <ac:picMk id="3" creationId="{A078BDF4-9B5E-465B-8E63-3C364F510794}"/>
          </ac:picMkLst>
        </pc:picChg>
        <pc:picChg chg="add mod ord">
          <ac:chgData name="DAVID WISNIEWSKI" userId="S::17917777@students.ltu.edu.au::4dc16fc2-c047-4092-a071-4a02c1b91f05" providerId="AD" clId="Web-{6C55EDEE-188B-422E-81AD-C93A8695C797}" dt="2020-10-15T12:56:12.329" v="648"/>
          <ac:picMkLst>
            <pc:docMk/>
            <pc:sldMk cId="4022643684" sldId="323"/>
            <ac:picMk id="4" creationId="{90FFE569-BA8C-46AB-ABFF-C7213A1B78E1}"/>
          </ac:picMkLst>
        </pc:picChg>
        <pc:picChg chg="add del mod">
          <ac:chgData name="DAVID WISNIEWSKI" userId="S::17917777@students.ltu.edu.au::4dc16fc2-c047-4092-a071-4a02c1b91f05" providerId="AD" clId="Web-{6C55EDEE-188B-422E-81AD-C93A8695C797}" dt="2020-10-15T12:56:07.969" v="646"/>
          <ac:picMkLst>
            <pc:docMk/>
            <pc:sldMk cId="4022643684" sldId="323"/>
            <ac:picMk id="5" creationId="{6E4C74F6-B3E0-4392-9952-44A0FC9709CA}"/>
          </ac:picMkLst>
        </pc:picChg>
      </pc:sldChg>
      <pc:sldChg chg="modSp new">
        <pc:chgData name="DAVID WISNIEWSKI" userId="S::17917777@students.ltu.edu.au::4dc16fc2-c047-4092-a071-4a02c1b91f05" providerId="AD" clId="Web-{6C55EDEE-188B-422E-81AD-C93A8695C797}" dt="2020-10-14T04:05:04.533" v="633" actId="20577"/>
        <pc:sldMkLst>
          <pc:docMk/>
          <pc:sldMk cId="2033932087" sldId="324"/>
        </pc:sldMkLst>
        <pc:spChg chg="mod">
          <ac:chgData name="DAVID WISNIEWSKI" userId="S::17917777@students.ltu.edu.au::4dc16fc2-c047-4092-a071-4a02c1b91f05" providerId="AD" clId="Web-{6C55EDEE-188B-422E-81AD-C93A8695C797}" dt="2020-10-14T04:05:04.533" v="633" actId="20577"/>
          <ac:spMkLst>
            <pc:docMk/>
            <pc:sldMk cId="2033932087" sldId="324"/>
            <ac:spMk id="2" creationId="{4E06453A-D10B-4895-8A5D-A4833447BC8D}"/>
          </ac:spMkLst>
        </pc:spChg>
        <pc:spChg chg="mod">
          <ac:chgData name="DAVID WISNIEWSKI" userId="S::17917777@students.ltu.edu.au::4dc16fc2-c047-4092-a071-4a02c1b91f05" providerId="AD" clId="Web-{6C55EDEE-188B-422E-81AD-C93A8695C797}" dt="2020-10-14T03:19:05.632" v="275" actId="20577"/>
          <ac:spMkLst>
            <pc:docMk/>
            <pc:sldMk cId="2033932087" sldId="324"/>
            <ac:spMk id="3" creationId="{4C697ED6-1F21-4129-89A6-93029BC6AC6D}"/>
          </ac:spMkLst>
        </pc:spChg>
      </pc:sldChg>
      <pc:sldChg chg="modSp new del">
        <pc:chgData name="DAVID WISNIEWSKI" userId="S::17917777@students.ltu.edu.au::4dc16fc2-c047-4092-a071-4a02c1b91f05" providerId="AD" clId="Web-{6C55EDEE-188B-422E-81AD-C93A8695C797}" dt="2020-10-14T04:04:52.814" v="610"/>
        <pc:sldMkLst>
          <pc:docMk/>
          <pc:sldMk cId="183208338" sldId="325"/>
        </pc:sldMkLst>
        <pc:spChg chg="mod">
          <ac:chgData name="DAVID WISNIEWSKI" userId="S::17917777@students.ltu.edu.au::4dc16fc2-c047-4092-a071-4a02c1b91f05" providerId="AD" clId="Web-{6C55EDEE-188B-422E-81AD-C93A8695C797}" dt="2020-10-14T03:19:27.492" v="292" actId="20577"/>
          <ac:spMkLst>
            <pc:docMk/>
            <pc:sldMk cId="183208338" sldId="325"/>
            <ac:spMk id="2" creationId="{684EB4F3-AB22-4576-AFFA-60DA2CAEAD8E}"/>
          </ac:spMkLst>
        </pc:spChg>
      </pc:sldChg>
      <pc:sldChg chg="addSp delSp modSp new mod setBg">
        <pc:chgData name="DAVID WISNIEWSKI" userId="S::17917777@students.ltu.edu.au::4dc16fc2-c047-4092-a071-4a02c1b91f05" providerId="AD" clId="Web-{6C55EDEE-188B-422E-81AD-C93A8695C797}" dt="2020-10-15T12:44:26.870" v="643"/>
        <pc:sldMkLst>
          <pc:docMk/>
          <pc:sldMk cId="3354089513" sldId="326"/>
        </pc:sldMkLst>
        <pc:spChg chg="mod">
          <ac:chgData name="DAVID WISNIEWSKI" userId="S::17917777@students.ltu.edu.au::4dc16fc2-c047-4092-a071-4a02c1b91f05" providerId="AD" clId="Web-{6C55EDEE-188B-422E-81AD-C93A8695C797}" dt="2020-10-15T12:44:26.870" v="643"/>
          <ac:spMkLst>
            <pc:docMk/>
            <pc:sldMk cId="3354089513" sldId="326"/>
            <ac:spMk id="2" creationId="{29C4BB46-25CB-402D-A560-FFDE51BAEF23}"/>
          </ac:spMkLst>
        </pc:spChg>
        <pc:spChg chg="add del mod">
          <ac:chgData name="DAVID WISNIEWSKI" userId="S::17917777@students.ltu.edu.au::4dc16fc2-c047-4092-a071-4a02c1b91f05" providerId="AD" clId="Web-{6C55EDEE-188B-422E-81AD-C93A8695C797}" dt="2020-10-15T12:44:26.870" v="643"/>
          <ac:spMkLst>
            <pc:docMk/>
            <pc:sldMk cId="3354089513" sldId="326"/>
            <ac:spMk id="3" creationId="{5581100B-1B0B-463E-92A2-93BCECB14D04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2:44:26.870" v="643"/>
          <ac:spMkLst>
            <pc:docMk/>
            <pc:sldMk cId="3354089513" sldId="326"/>
            <ac:spMk id="7" creationId="{80DF40B2-80F7-4E71-B46C-284163F3654A}"/>
          </ac:spMkLst>
        </pc:spChg>
        <pc:spChg chg="add del">
          <ac:chgData name="DAVID WISNIEWSKI" userId="S::17917777@students.ltu.edu.au::4dc16fc2-c047-4092-a071-4a02c1b91f05" providerId="AD" clId="Web-{6C55EDEE-188B-422E-81AD-C93A8695C797}" dt="2020-10-15T12:44:24.026" v="640"/>
          <ac:spMkLst>
            <pc:docMk/>
            <pc:sldMk cId="3354089513" sldId="326"/>
            <ac:spMk id="9" creationId="{53B021B3-DE93-4AB7-8A18-CF5F1CED88B8}"/>
          </ac:spMkLst>
        </pc:spChg>
        <pc:spChg chg="add del">
          <ac:chgData name="DAVID WISNIEWSKI" userId="S::17917777@students.ltu.edu.au::4dc16fc2-c047-4092-a071-4a02c1b91f05" providerId="AD" clId="Web-{6C55EDEE-188B-422E-81AD-C93A8695C797}" dt="2020-10-15T12:44:26.854" v="642"/>
          <ac:spMkLst>
            <pc:docMk/>
            <pc:sldMk cId="3354089513" sldId="326"/>
            <ac:spMk id="10" creationId="{70DFA0FD-AB28-4B25-B870-4D2BBC35BA1D}"/>
          </ac:spMkLst>
        </pc:spChg>
        <pc:spChg chg="add del">
          <ac:chgData name="DAVID WISNIEWSKI" userId="S::17917777@students.ltu.edu.au::4dc16fc2-c047-4092-a071-4a02c1b91f05" providerId="AD" clId="Web-{6C55EDEE-188B-422E-81AD-C93A8695C797}" dt="2020-10-15T12:44:24.026" v="640"/>
          <ac:spMkLst>
            <pc:docMk/>
            <pc:sldMk cId="3354089513" sldId="326"/>
            <ac:spMk id="11" creationId="{52D502E5-F6B4-4D58-B4AE-FC466FF15EE8}"/>
          </ac:spMkLst>
        </pc:spChg>
        <pc:spChg chg="add del">
          <ac:chgData name="DAVID WISNIEWSKI" userId="S::17917777@students.ltu.edu.au::4dc16fc2-c047-4092-a071-4a02c1b91f05" providerId="AD" clId="Web-{6C55EDEE-188B-422E-81AD-C93A8695C797}" dt="2020-10-15T12:44:24.026" v="640"/>
          <ac:spMkLst>
            <pc:docMk/>
            <pc:sldMk cId="3354089513" sldId="326"/>
            <ac:spMk id="13" creationId="{9DECDBF4-02B6-4BB4-B65B-B8107AD6A9E8}"/>
          </ac:spMkLst>
        </pc:spChg>
        <pc:grpChg chg="add del">
          <ac:chgData name="DAVID WISNIEWSKI" userId="S::17917777@students.ltu.edu.au::4dc16fc2-c047-4092-a071-4a02c1b91f05" providerId="AD" clId="Web-{6C55EDEE-188B-422E-81AD-C93A8695C797}" dt="2020-10-15T12:44:26.854" v="642"/>
          <ac:grpSpMkLst>
            <pc:docMk/>
            <pc:sldMk cId="3354089513" sldId="326"/>
            <ac:grpSpMk id="12" creationId="{0D628DFB-9CD1-4E2B-8B44-9FDF7E80F6D9}"/>
          </ac:grpSpMkLst>
        </pc:grpChg>
        <pc:graphicFrameChg chg="add del">
          <ac:chgData name="DAVID WISNIEWSKI" userId="S::17917777@students.ltu.edu.au::4dc16fc2-c047-4092-a071-4a02c1b91f05" providerId="AD" clId="Web-{6C55EDEE-188B-422E-81AD-C93A8695C797}" dt="2020-10-15T12:44:24.026" v="640"/>
          <ac:graphicFrameMkLst>
            <pc:docMk/>
            <pc:sldMk cId="3354089513" sldId="326"/>
            <ac:graphicFrameMk id="5" creationId="{30A9B802-DA4D-4C5D-99CD-AB7DF37C89B8}"/>
          </ac:graphicFrameMkLst>
        </pc:graphicFrameChg>
        <pc:graphicFrameChg chg="add del">
          <ac:chgData name="DAVID WISNIEWSKI" userId="S::17917777@students.ltu.edu.au::4dc16fc2-c047-4092-a071-4a02c1b91f05" providerId="AD" clId="Web-{6C55EDEE-188B-422E-81AD-C93A8695C797}" dt="2020-10-15T12:44:26.854" v="642"/>
          <ac:graphicFrameMkLst>
            <pc:docMk/>
            <pc:sldMk cId="3354089513" sldId="326"/>
            <ac:graphicFrameMk id="8" creationId="{601F5D3E-D013-4F6E-ACB8-5D947B7D3124}"/>
          </ac:graphicFrameMkLst>
        </pc:graphicFrameChg>
        <pc:picChg chg="add del">
          <ac:chgData name="DAVID WISNIEWSKI" userId="S::17917777@students.ltu.edu.au::4dc16fc2-c047-4092-a071-4a02c1b91f05" providerId="AD" clId="Web-{6C55EDEE-188B-422E-81AD-C93A8695C797}" dt="2020-10-15T12:44:26.854" v="642"/>
          <ac:picMkLst>
            <pc:docMk/>
            <pc:sldMk cId="3354089513" sldId="326"/>
            <ac:picMk id="6" creationId="{FEC6DA0D-F6B4-4E25-BA79-9DE6479C25DB}"/>
          </ac:picMkLst>
        </pc:picChg>
        <pc:picChg chg="add">
          <ac:chgData name="DAVID WISNIEWSKI" userId="S::17917777@students.ltu.edu.au::4dc16fc2-c047-4092-a071-4a02c1b91f05" providerId="AD" clId="Web-{6C55EDEE-188B-422E-81AD-C93A8695C797}" dt="2020-10-15T12:44:26.870" v="643"/>
          <ac:picMkLst>
            <pc:docMk/>
            <pc:sldMk cId="3354089513" sldId="326"/>
            <ac:picMk id="14" creationId="{468655EF-C4F0-4FB0-9E3C-7B8D3F341FF0}"/>
          </ac:picMkLst>
        </pc:picChg>
      </pc:sldChg>
      <pc:sldChg chg="new del">
        <pc:chgData name="DAVID WISNIEWSKI" userId="S::17917777@students.ltu.edu.au::4dc16fc2-c047-4092-a071-4a02c1b91f05" providerId="AD" clId="Web-{6C55EDEE-188B-422E-81AD-C93A8695C797}" dt="2020-10-14T04:16:00.035" v="636"/>
        <pc:sldMkLst>
          <pc:docMk/>
          <pc:sldMk cId="3516671544" sldId="327"/>
        </pc:sldMkLst>
      </pc:sldChg>
      <pc:sldChg chg="add replId">
        <pc:chgData name="DAVID WISNIEWSKI" userId="S::17917777@students.ltu.edu.au::4dc16fc2-c047-4092-a071-4a02c1b91f05" providerId="AD" clId="Web-{6C55EDEE-188B-422E-81AD-C93A8695C797}" dt="2020-10-14T03:22:45.857" v="601"/>
        <pc:sldMkLst>
          <pc:docMk/>
          <pc:sldMk cId="2821402756" sldId="328"/>
        </pc:sldMkLst>
      </pc:sldChg>
      <pc:sldChg chg="add del replId">
        <pc:chgData name="DAVID WISNIEWSKI" userId="S::17917777@students.ltu.edu.au::4dc16fc2-c047-4092-a071-4a02c1b91f05" providerId="AD" clId="Web-{6C55EDEE-188B-422E-81AD-C93A8695C797}" dt="2020-10-14T03:22:40.341" v="600"/>
        <pc:sldMkLst>
          <pc:docMk/>
          <pc:sldMk cId="2842589494" sldId="328"/>
        </pc:sldMkLst>
      </pc:sldChg>
      <pc:sldChg chg="add del replId">
        <pc:chgData name="DAVID WISNIEWSKI" userId="S::17917777@students.ltu.edu.au::4dc16fc2-c047-4092-a071-4a02c1b91f05" providerId="AD" clId="Web-{6C55EDEE-188B-422E-81AD-C93A8695C797}" dt="2020-10-14T03:22:40.341" v="599"/>
        <pc:sldMkLst>
          <pc:docMk/>
          <pc:sldMk cId="1510681422" sldId="329"/>
        </pc:sldMkLst>
      </pc:sldChg>
      <pc:sldChg chg="add replId">
        <pc:chgData name="DAVID WISNIEWSKI" userId="S::17917777@students.ltu.edu.au::4dc16fc2-c047-4092-a071-4a02c1b91f05" providerId="AD" clId="Web-{6C55EDEE-188B-422E-81AD-C93A8695C797}" dt="2020-10-14T03:22:45.935" v="602"/>
        <pc:sldMkLst>
          <pc:docMk/>
          <pc:sldMk cId="2238435180" sldId="329"/>
        </pc:sldMkLst>
      </pc:sldChg>
      <pc:sldChg chg="addSp modSp new mod setBg">
        <pc:chgData name="DAVID WISNIEWSKI" userId="S::17917777@students.ltu.edu.au::4dc16fc2-c047-4092-a071-4a02c1b91f05" providerId="AD" clId="Web-{6C55EDEE-188B-422E-81AD-C93A8695C797}" dt="2020-10-15T13:20:51.098" v="768" actId="20577"/>
        <pc:sldMkLst>
          <pc:docMk/>
          <pc:sldMk cId="814460989" sldId="331"/>
        </pc:sldMkLst>
        <pc:spChg chg="mod">
          <ac:chgData name="DAVID WISNIEWSKI" userId="S::17917777@students.ltu.edu.au::4dc16fc2-c047-4092-a071-4a02c1b91f05" providerId="AD" clId="Web-{6C55EDEE-188B-422E-81AD-C93A8695C797}" dt="2020-10-15T13:17:37.823" v="675"/>
          <ac:spMkLst>
            <pc:docMk/>
            <pc:sldMk cId="814460989" sldId="331"/>
            <ac:spMk id="2" creationId="{24172B71-7C78-46C3-B3FA-ED4A5376EEC3}"/>
          </ac:spMkLst>
        </pc:spChg>
        <pc:spChg chg="mod">
          <ac:chgData name="DAVID WISNIEWSKI" userId="S::17917777@students.ltu.edu.au::4dc16fc2-c047-4092-a071-4a02c1b91f05" providerId="AD" clId="Web-{6C55EDEE-188B-422E-81AD-C93A8695C797}" dt="2020-10-15T13:20:51.098" v="768" actId="20577"/>
          <ac:spMkLst>
            <pc:docMk/>
            <pc:sldMk cId="814460989" sldId="331"/>
            <ac:spMk id="3" creationId="{AD4BBBDB-8524-4643-8B0D-9F76C047F51A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7:37.823" v="675"/>
          <ac:spMkLst>
            <pc:docMk/>
            <pc:sldMk cId="814460989" sldId="331"/>
            <ac:spMk id="8" creationId="{081EA652-8C6A-4E69-BEB9-170809474553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7:37.823" v="675"/>
          <ac:spMkLst>
            <pc:docMk/>
            <pc:sldMk cId="814460989" sldId="331"/>
            <ac:spMk id="10" creationId="{5298780A-33B9-4EA2-8F67-DE68AD62841B}"/>
          </ac:spMkLst>
        </pc:spChg>
        <pc:spChg chg="add">
          <ac:chgData name="DAVID WISNIEWSKI" userId="S::17917777@students.ltu.edu.au::4dc16fc2-c047-4092-a071-4a02c1b91f05" providerId="AD" clId="Web-{6C55EDEE-188B-422E-81AD-C93A8695C797}" dt="2020-10-15T13:17:37.823" v="675"/>
          <ac:spMkLst>
            <pc:docMk/>
            <pc:sldMk cId="814460989" sldId="331"/>
            <ac:spMk id="12" creationId="{7F488E8B-4E1E-4402-8935-D4E6C02615C7}"/>
          </ac:spMkLst>
        </pc:spChg>
        <pc:cxnChg chg="add">
          <ac:chgData name="DAVID WISNIEWSKI" userId="S::17917777@students.ltu.edu.au::4dc16fc2-c047-4092-a071-4a02c1b91f05" providerId="AD" clId="Web-{6C55EDEE-188B-422E-81AD-C93A8695C797}" dt="2020-10-15T13:17:37.823" v="675"/>
          <ac:cxnSpMkLst>
            <pc:docMk/>
            <pc:sldMk cId="814460989" sldId="331"/>
            <ac:cxnSpMk id="14" creationId="{23AAC9B5-8015-485C-ACF9-A750390E9A56}"/>
          </ac:cxnSpMkLst>
        </pc:cxnChg>
      </pc:sldChg>
    </pc:docChg>
  </pc:docChgLst>
  <pc:docChgLst>
    <pc:chgData name="MARGARETA ALICIA HADISAPUTRA" userId="S::18858284@students.ltu.edu.au::c7f74bda-7981-4935-9a11-af65f3ab8d67" providerId="AD" clId="Web-{C3DA06E7-421B-723D-0008-23179EBE8F04}"/>
    <pc:docChg chg="delSld">
      <pc:chgData name="MARGARETA ALICIA HADISAPUTRA" userId="S::18858284@students.ltu.edu.au::c7f74bda-7981-4935-9a11-af65f3ab8d67" providerId="AD" clId="Web-{C3DA06E7-421B-723D-0008-23179EBE8F04}" dt="2020-10-13T02:53:50.312" v="0"/>
      <pc:docMkLst>
        <pc:docMk/>
      </pc:docMkLst>
      <pc:sldChg chg="del">
        <pc:chgData name="MARGARETA ALICIA HADISAPUTRA" userId="S::18858284@students.ltu.edu.au::c7f74bda-7981-4935-9a11-af65f3ab8d67" providerId="AD" clId="Web-{C3DA06E7-421B-723D-0008-23179EBE8F04}" dt="2020-10-13T02:53:50.312" v="0"/>
        <pc:sldMkLst>
          <pc:docMk/>
          <pc:sldMk cId="3240710963" sldId="299"/>
        </pc:sldMkLst>
      </pc:sldChg>
    </pc:docChg>
  </pc:docChgLst>
  <pc:docChgLst>
    <pc:chgData name="MONA ABEDI" userId="S::19032126@students.ltu.edu.au::d7aefcfb-8606-449e-99d8-50cf35c1ce93" providerId="AD" clId="Web-{8109C59D-8147-0151-FF59-AB8F226BF6F5}"/>
    <pc:docChg chg="modSld sldOrd">
      <pc:chgData name="MONA ABEDI" userId="S::19032126@students.ltu.edu.au::d7aefcfb-8606-449e-99d8-50cf35c1ce93" providerId="AD" clId="Web-{8109C59D-8147-0151-FF59-AB8F226BF6F5}" dt="2020-10-14T05:44:51.893" v="17" actId="20577"/>
      <pc:docMkLst>
        <pc:docMk/>
      </pc:docMkLst>
      <pc:sldChg chg="ord">
        <pc:chgData name="MONA ABEDI" userId="S::19032126@students.ltu.edu.au::d7aefcfb-8606-449e-99d8-50cf35c1ce93" providerId="AD" clId="Web-{8109C59D-8147-0151-FF59-AB8F226BF6F5}" dt="2020-10-14T05:23:05.752" v="0"/>
        <pc:sldMkLst>
          <pc:docMk/>
          <pc:sldMk cId="2718184642" sldId="301"/>
        </pc:sldMkLst>
      </pc:sldChg>
      <pc:sldChg chg="addSp modSp">
        <pc:chgData name="MONA ABEDI" userId="S::19032126@students.ltu.edu.au::d7aefcfb-8606-449e-99d8-50cf35c1ce93" providerId="AD" clId="Web-{8109C59D-8147-0151-FF59-AB8F226BF6F5}" dt="2020-10-14T05:26:22.772" v="6" actId="1076"/>
        <pc:sldMkLst>
          <pc:docMk/>
          <pc:sldMk cId="1452145158" sldId="313"/>
        </pc:sldMkLst>
        <pc:picChg chg="add mod">
          <ac:chgData name="MONA ABEDI" userId="S::19032126@students.ltu.edu.au::d7aefcfb-8606-449e-99d8-50cf35c1ce93" providerId="AD" clId="Web-{8109C59D-8147-0151-FF59-AB8F226BF6F5}" dt="2020-10-14T05:24:14.191" v="3" actId="14100"/>
          <ac:picMkLst>
            <pc:docMk/>
            <pc:sldMk cId="1452145158" sldId="313"/>
            <ac:picMk id="4" creationId="{17AB8A18-BB24-4D42-8567-22CD03C1FD7A}"/>
          </ac:picMkLst>
        </pc:picChg>
        <pc:picChg chg="add mod">
          <ac:chgData name="MONA ABEDI" userId="S::19032126@students.ltu.edu.au::d7aefcfb-8606-449e-99d8-50cf35c1ce93" providerId="AD" clId="Web-{8109C59D-8147-0151-FF59-AB8F226BF6F5}" dt="2020-10-14T05:26:22.772" v="6" actId="1076"/>
          <ac:picMkLst>
            <pc:docMk/>
            <pc:sldMk cId="1452145158" sldId="313"/>
            <ac:picMk id="5" creationId="{97D971B5-BBDA-4156-B73D-BF43728FE3B8}"/>
          </ac:picMkLst>
        </pc:picChg>
      </pc:sldChg>
      <pc:sldChg chg="modSp">
        <pc:chgData name="MONA ABEDI" userId="S::19032126@students.ltu.edu.au::d7aefcfb-8606-449e-99d8-50cf35c1ce93" providerId="AD" clId="Web-{8109C59D-8147-0151-FF59-AB8F226BF6F5}" dt="2020-10-14T05:40:53.669" v="15" actId="20577"/>
        <pc:sldMkLst>
          <pc:docMk/>
          <pc:sldMk cId="3587667939" sldId="322"/>
        </pc:sldMkLst>
        <pc:spChg chg="mod">
          <ac:chgData name="MONA ABEDI" userId="S::19032126@students.ltu.edu.au::d7aefcfb-8606-449e-99d8-50cf35c1ce93" providerId="AD" clId="Web-{8109C59D-8147-0151-FF59-AB8F226BF6F5}" dt="2020-10-14T05:40:53.669" v="15" actId="20577"/>
          <ac:spMkLst>
            <pc:docMk/>
            <pc:sldMk cId="3587667939" sldId="322"/>
            <ac:spMk id="43" creationId="{210E3EC1-911B-4F5E-B3A8-2E7C48FE841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B15DF-80C9-4338-A3C2-08CC8963F31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329334-782C-4F74-B3A6-6E7FCC9776AB}">
      <dgm:prSet/>
      <dgm:spPr/>
      <dgm:t>
        <a:bodyPr/>
        <a:lstStyle/>
        <a:p>
          <a:pPr rtl="0">
            <a:defRPr b="1"/>
          </a:pPr>
          <a:r>
            <a:rPr lang="en-US"/>
            <a:t>Project Overview</a:t>
          </a:r>
          <a:r>
            <a:rPr lang="en-US">
              <a:latin typeface="Calibri Light" panose="020F0302020204030204"/>
            </a:rPr>
            <a:t> &amp; Solution</a:t>
          </a:r>
          <a:endParaRPr lang="en-US"/>
        </a:p>
      </dgm:t>
    </dgm:pt>
    <dgm:pt modelId="{25CDB60F-B373-4ECC-A45C-C37767968405}" type="parTrans" cxnId="{119939F7-CE2A-46D5-B53A-9B9F0C519B21}">
      <dgm:prSet/>
      <dgm:spPr/>
      <dgm:t>
        <a:bodyPr/>
        <a:lstStyle/>
        <a:p>
          <a:endParaRPr lang="en-US"/>
        </a:p>
      </dgm:t>
    </dgm:pt>
    <dgm:pt modelId="{DBB9A852-BB98-428D-B34B-612D347C6D6A}" type="sibTrans" cxnId="{119939F7-CE2A-46D5-B53A-9B9F0C519B21}">
      <dgm:prSet/>
      <dgm:spPr/>
      <dgm:t>
        <a:bodyPr/>
        <a:lstStyle/>
        <a:p>
          <a:endParaRPr lang="en-US"/>
        </a:p>
      </dgm:t>
    </dgm:pt>
    <dgm:pt modelId="{AC9C1E89-5FA2-425A-8F8A-0D81AE74769E}">
      <dgm:prSet phldr="0"/>
      <dgm:spPr/>
      <dgm:t>
        <a:bodyPr/>
        <a:lstStyle/>
        <a:p>
          <a:pPr>
            <a:defRPr b="1"/>
          </a:pPr>
          <a:endParaRPr lang="en-US" b="1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32F8E939-A046-47A6-99A8-752F9811F150}" type="parTrans" cxnId="{5EED7207-D638-4132-A574-54987D31FD3E}">
      <dgm:prSet/>
      <dgm:spPr/>
    </dgm:pt>
    <dgm:pt modelId="{F7F6040E-2EB6-4423-A389-C6D911F43366}" type="sibTrans" cxnId="{5EED7207-D638-4132-A574-54987D31FD3E}">
      <dgm:prSet/>
      <dgm:spPr/>
    </dgm:pt>
    <dgm:pt modelId="{086D9FC0-DC92-452B-A086-319E07A19AC6}">
      <dgm:prSet phldr="0"/>
      <dgm:spPr/>
      <dgm:t>
        <a:bodyPr/>
        <a:lstStyle/>
        <a:p>
          <a:pPr rtl="0">
            <a:defRPr b="1"/>
          </a:pPr>
          <a:r>
            <a:rPr lang="en-US" b="1" i="0" u="none" strike="noStrike" cap="none" baseline="0" noProof="0">
              <a:latin typeface="Calibri Light"/>
              <a:cs typeface="Calibri Light"/>
            </a:rPr>
            <a:t>Reflection</a:t>
          </a:r>
        </a:p>
      </dgm:t>
    </dgm:pt>
    <dgm:pt modelId="{3A062C9E-1877-4653-8056-91F800915286}" type="parTrans" cxnId="{A0327F45-3521-42C4-A18F-BB6D0309F50C}">
      <dgm:prSet/>
      <dgm:spPr/>
    </dgm:pt>
    <dgm:pt modelId="{93289109-A071-4E69-864E-97062630DF4B}" type="sibTrans" cxnId="{A0327F45-3521-42C4-A18F-BB6D0309F50C}">
      <dgm:prSet/>
      <dgm:spPr/>
    </dgm:pt>
    <dgm:pt modelId="{DCC5F2C8-FA38-45EA-80F3-01424C0FDABE}">
      <dgm:prSet phldr="0"/>
      <dgm:spPr/>
      <dgm:t>
        <a:bodyPr/>
        <a:lstStyle/>
        <a:p>
          <a:pPr>
            <a:defRPr b="1"/>
          </a:pPr>
          <a:r>
            <a:rPr lang="en-US" b="1" i="0" u="none" strike="noStrike" cap="none" baseline="0" noProof="0">
              <a:latin typeface="Calibri Light"/>
              <a:cs typeface="Calibri Light"/>
            </a:rPr>
            <a:t>Demo</a:t>
          </a:r>
          <a:endParaRPr lang="en-US"/>
        </a:p>
      </dgm:t>
    </dgm:pt>
    <dgm:pt modelId="{E7358528-574B-4A91-988D-C999A14FAE4F}" type="parTrans" cxnId="{8E059FFF-E72F-4704-B748-29E608997378}">
      <dgm:prSet/>
      <dgm:spPr/>
    </dgm:pt>
    <dgm:pt modelId="{34EBCBB4-72A2-4C91-9456-C9A09187E604}" type="sibTrans" cxnId="{8E059FFF-E72F-4704-B748-29E608997378}">
      <dgm:prSet/>
      <dgm:spPr/>
    </dgm:pt>
    <dgm:pt modelId="{0AAE090E-2713-4ED7-87F6-0B395110F1B0}">
      <dgm:prSet phldr="0"/>
      <dgm:spPr/>
      <dgm:t>
        <a:bodyPr/>
        <a:lstStyle/>
        <a:p>
          <a:pPr rtl="0">
            <a:defRPr b="1"/>
          </a:pPr>
          <a:r>
            <a:rPr lang="en-US" b="1" i="0" u="none" strike="noStrike" cap="none" baseline="0" noProof="0">
              <a:latin typeface="Calibri Light"/>
              <a:cs typeface="Calibri Light"/>
            </a:rPr>
            <a:t>Structural View</a:t>
          </a:r>
        </a:p>
      </dgm:t>
    </dgm:pt>
    <dgm:pt modelId="{CA3E8F1B-B5E3-4D4D-A4DD-9315AE6D7310}" type="parTrans" cxnId="{B8875A90-4431-41AD-92E8-9BB70B8FF4BF}">
      <dgm:prSet/>
      <dgm:spPr/>
    </dgm:pt>
    <dgm:pt modelId="{2C2ABFF3-1984-4E5D-879A-4A0F54F30FC0}" type="sibTrans" cxnId="{B8875A90-4431-41AD-92E8-9BB70B8FF4BF}">
      <dgm:prSet/>
      <dgm:spPr/>
    </dgm:pt>
    <dgm:pt modelId="{66E7CA5D-220E-4498-8520-CFA679DEE8DD}">
      <dgm:prSet phldr="0"/>
      <dgm:spPr/>
      <dgm:t>
        <a:bodyPr/>
        <a:lstStyle/>
        <a:p>
          <a:pPr rtl="0">
            <a:defRPr b="1"/>
          </a:pPr>
          <a:r>
            <a:rPr lang="en-US" b="1" i="0" u="none" strike="noStrike" cap="none" baseline="0" noProof="0">
              <a:latin typeface="Calibri Light"/>
              <a:cs typeface="Calibri Light"/>
            </a:rPr>
            <a:t>Agile Analysis</a:t>
          </a:r>
        </a:p>
      </dgm:t>
    </dgm:pt>
    <dgm:pt modelId="{742903B4-7D61-4735-86ED-287E8D0ED254}" type="parTrans" cxnId="{946F12FB-44B9-42A7-907C-84A5B1F7A9B9}">
      <dgm:prSet/>
      <dgm:spPr/>
    </dgm:pt>
    <dgm:pt modelId="{B2E3A982-3B91-4704-9FE9-6880393A9FD4}" type="sibTrans" cxnId="{946F12FB-44B9-42A7-907C-84A5B1F7A9B9}">
      <dgm:prSet/>
      <dgm:spPr/>
    </dgm:pt>
    <dgm:pt modelId="{511C68CE-F8A1-42D4-95A5-6641AA69A3A2}">
      <dgm:prSet phldr="0"/>
      <dgm:spPr/>
      <dgm:t>
        <a:bodyPr/>
        <a:lstStyle/>
        <a:p>
          <a:pPr rtl="0">
            <a:defRPr b="1"/>
          </a:pPr>
          <a:r>
            <a:rPr lang="en-US" b="1" i="0" u="none" strike="noStrike" cap="none" baseline="0" noProof="0">
              <a:latin typeface="Calibri Light"/>
              <a:cs typeface="Calibri Light"/>
            </a:rPr>
            <a:t>Looking to the future</a:t>
          </a:r>
        </a:p>
      </dgm:t>
    </dgm:pt>
    <dgm:pt modelId="{72D15324-15C5-47B5-8ED9-60828E2DFCD3}" type="parTrans" cxnId="{91AADF3F-F114-4257-A66A-7DC36FD951AD}">
      <dgm:prSet/>
      <dgm:spPr/>
    </dgm:pt>
    <dgm:pt modelId="{B49324E1-819B-4898-9C3F-8CF210E2D071}" type="sibTrans" cxnId="{91AADF3F-F114-4257-A66A-7DC36FD951AD}">
      <dgm:prSet/>
      <dgm:spPr/>
    </dgm:pt>
    <dgm:pt modelId="{EB7A444D-BA57-484D-86B1-518D4D0149FA}" type="pres">
      <dgm:prSet presAssocID="{193B15DF-80C9-4338-A3C2-08CC8963F313}" presName="linear" presStyleCnt="0">
        <dgm:presLayoutVars>
          <dgm:dir/>
          <dgm:animLvl val="lvl"/>
          <dgm:resizeHandles val="exact"/>
        </dgm:presLayoutVars>
      </dgm:prSet>
      <dgm:spPr/>
    </dgm:pt>
    <dgm:pt modelId="{871090BE-441E-4A7A-A3DB-2301CEB22BDB}" type="pres">
      <dgm:prSet presAssocID="{F2329334-782C-4F74-B3A6-6E7FCC9776AB}" presName="parentLin" presStyleCnt="0"/>
      <dgm:spPr/>
    </dgm:pt>
    <dgm:pt modelId="{BFB5CF63-0D56-43A3-85F3-DC4089067BA6}" type="pres">
      <dgm:prSet presAssocID="{F2329334-782C-4F74-B3A6-6E7FCC9776AB}" presName="parentLeftMargin" presStyleLbl="node1" presStyleIdx="0" presStyleCnt="2"/>
      <dgm:spPr/>
    </dgm:pt>
    <dgm:pt modelId="{8171CB97-3FCD-47DA-B2AE-E5CF2C25BC12}" type="pres">
      <dgm:prSet presAssocID="{F2329334-782C-4F74-B3A6-6E7FCC9776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2CA12D-DD51-4FDC-8352-D59B77F66CC9}" type="pres">
      <dgm:prSet presAssocID="{F2329334-782C-4F74-B3A6-6E7FCC9776AB}" presName="negativeSpace" presStyleCnt="0"/>
      <dgm:spPr/>
    </dgm:pt>
    <dgm:pt modelId="{023EF99E-A0FD-4342-9706-E304A174D3E0}" type="pres">
      <dgm:prSet presAssocID="{F2329334-782C-4F74-B3A6-6E7FCC9776AB}" presName="childText" presStyleLbl="conFgAcc1" presStyleIdx="0" presStyleCnt="2">
        <dgm:presLayoutVars>
          <dgm:bulletEnabled val="1"/>
        </dgm:presLayoutVars>
      </dgm:prSet>
      <dgm:spPr/>
    </dgm:pt>
    <dgm:pt modelId="{E0C9A06A-AFEE-4E29-A3F3-0A35F86874EB}" type="pres">
      <dgm:prSet presAssocID="{DBB9A852-BB98-428D-B34B-612D347C6D6A}" presName="spaceBetweenRectangles" presStyleCnt="0"/>
      <dgm:spPr/>
    </dgm:pt>
    <dgm:pt modelId="{E86C447B-0518-4CBF-9CC2-80BF5F1F4668}" type="pres">
      <dgm:prSet presAssocID="{086D9FC0-DC92-452B-A086-319E07A19AC6}" presName="parentLin" presStyleCnt="0"/>
      <dgm:spPr/>
    </dgm:pt>
    <dgm:pt modelId="{089FA102-F3CF-4621-87A8-4B1B64E6663B}" type="pres">
      <dgm:prSet presAssocID="{086D9FC0-DC92-452B-A086-319E07A19AC6}" presName="parentLeftMargin" presStyleLbl="node1" presStyleIdx="0" presStyleCnt="2"/>
      <dgm:spPr/>
    </dgm:pt>
    <dgm:pt modelId="{8B7C3DE5-A607-435A-B093-3598250A517A}" type="pres">
      <dgm:prSet presAssocID="{086D9FC0-DC92-452B-A086-319E07A19A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2A8730C-7354-4CF5-A8C8-F2833AC616B6}" type="pres">
      <dgm:prSet presAssocID="{086D9FC0-DC92-452B-A086-319E07A19AC6}" presName="negativeSpace" presStyleCnt="0"/>
      <dgm:spPr/>
    </dgm:pt>
    <dgm:pt modelId="{586D5531-4F6D-40A9-BC7B-02BD95719494}" type="pres">
      <dgm:prSet presAssocID="{086D9FC0-DC92-452B-A086-319E07A19A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EED7207-D638-4132-A574-54987D31FD3E}" srcId="{F2329334-782C-4F74-B3A6-6E7FCC9776AB}" destId="{AC9C1E89-5FA2-425A-8F8A-0D81AE74769E}" srcOrd="2" destOrd="0" parTransId="{32F8E939-A046-47A6-99A8-752F9811F150}" sibTransId="{F7F6040E-2EB6-4423-A389-C6D911F43366}"/>
    <dgm:cxn modelId="{F3D9170E-018B-4381-9AA2-6768CBD891A1}" type="presOf" srcId="{511C68CE-F8A1-42D4-95A5-6641AA69A3A2}" destId="{586D5531-4F6D-40A9-BC7B-02BD95719494}" srcOrd="0" destOrd="1" presId="urn:microsoft.com/office/officeart/2005/8/layout/list1"/>
    <dgm:cxn modelId="{F53A9E2C-9050-488D-90AE-958BF1A6B2BB}" type="presOf" srcId="{DCC5F2C8-FA38-45EA-80F3-01424C0FDABE}" destId="{023EF99E-A0FD-4342-9706-E304A174D3E0}" srcOrd="0" destOrd="1" presId="urn:microsoft.com/office/officeart/2005/8/layout/list1"/>
    <dgm:cxn modelId="{29029832-6290-411B-9940-3A098ADA8AA6}" type="presOf" srcId="{086D9FC0-DC92-452B-A086-319E07A19AC6}" destId="{089FA102-F3CF-4621-87A8-4B1B64E6663B}" srcOrd="0" destOrd="0" presId="urn:microsoft.com/office/officeart/2005/8/layout/list1"/>
    <dgm:cxn modelId="{91AADF3F-F114-4257-A66A-7DC36FD951AD}" srcId="{086D9FC0-DC92-452B-A086-319E07A19AC6}" destId="{511C68CE-F8A1-42D4-95A5-6641AA69A3A2}" srcOrd="1" destOrd="0" parTransId="{72D15324-15C5-47B5-8ED9-60828E2DFCD3}" sibTransId="{B49324E1-819B-4898-9C3F-8CF210E2D071}"/>
    <dgm:cxn modelId="{F000A240-AC1C-45D3-B37E-832C30041022}" type="presOf" srcId="{193B15DF-80C9-4338-A3C2-08CC8963F313}" destId="{EB7A444D-BA57-484D-86B1-518D4D0149FA}" srcOrd="0" destOrd="0" presId="urn:microsoft.com/office/officeart/2005/8/layout/list1"/>
    <dgm:cxn modelId="{A0327F45-3521-42C4-A18F-BB6D0309F50C}" srcId="{193B15DF-80C9-4338-A3C2-08CC8963F313}" destId="{086D9FC0-DC92-452B-A086-319E07A19AC6}" srcOrd="1" destOrd="0" parTransId="{3A062C9E-1877-4653-8056-91F800915286}" sibTransId="{93289109-A071-4E69-864E-97062630DF4B}"/>
    <dgm:cxn modelId="{9FD1A145-AA6A-4B77-8404-F5EF06800632}" type="presOf" srcId="{66E7CA5D-220E-4498-8520-CFA679DEE8DD}" destId="{586D5531-4F6D-40A9-BC7B-02BD95719494}" srcOrd="0" destOrd="0" presId="urn:microsoft.com/office/officeart/2005/8/layout/list1"/>
    <dgm:cxn modelId="{A799D555-5DF3-462E-A765-DC37E7BACCE6}" type="presOf" srcId="{0AAE090E-2713-4ED7-87F6-0B395110F1B0}" destId="{023EF99E-A0FD-4342-9706-E304A174D3E0}" srcOrd="0" destOrd="0" presId="urn:microsoft.com/office/officeart/2005/8/layout/list1"/>
    <dgm:cxn modelId="{B2289384-A41D-4C4E-A901-6B88AB5FFE98}" type="presOf" srcId="{086D9FC0-DC92-452B-A086-319E07A19AC6}" destId="{8B7C3DE5-A607-435A-B093-3598250A517A}" srcOrd="1" destOrd="0" presId="urn:microsoft.com/office/officeart/2005/8/layout/list1"/>
    <dgm:cxn modelId="{B8875A90-4431-41AD-92E8-9BB70B8FF4BF}" srcId="{F2329334-782C-4F74-B3A6-6E7FCC9776AB}" destId="{0AAE090E-2713-4ED7-87F6-0B395110F1B0}" srcOrd="0" destOrd="0" parTransId="{CA3E8F1B-B5E3-4D4D-A4DD-9315AE6D7310}" sibTransId="{2C2ABFF3-1984-4E5D-879A-4A0F54F30FC0}"/>
    <dgm:cxn modelId="{19346A97-95BB-4920-B289-8256FFC07104}" type="presOf" srcId="{F2329334-782C-4F74-B3A6-6E7FCC9776AB}" destId="{BFB5CF63-0D56-43A3-85F3-DC4089067BA6}" srcOrd="0" destOrd="0" presId="urn:microsoft.com/office/officeart/2005/8/layout/list1"/>
    <dgm:cxn modelId="{D54242B0-AB5C-45AF-BDF1-B657479E5C35}" type="presOf" srcId="{F2329334-782C-4F74-B3A6-6E7FCC9776AB}" destId="{8171CB97-3FCD-47DA-B2AE-E5CF2C25BC12}" srcOrd="1" destOrd="0" presId="urn:microsoft.com/office/officeart/2005/8/layout/list1"/>
    <dgm:cxn modelId="{0813CED1-61DC-41C5-8B1F-81B56BBA6A7F}" type="presOf" srcId="{AC9C1E89-5FA2-425A-8F8A-0D81AE74769E}" destId="{023EF99E-A0FD-4342-9706-E304A174D3E0}" srcOrd="0" destOrd="2" presId="urn:microsoft.com/office/officeart/2005/8/layout/list1"/>
    <dgm:cxn modelId="{119939F7-CE2A-46D5-B53A-9B9F0C519B21}" srcId="{193B15DF-80C9-4338-A3C2-08CC8963F313}" destId="{F2329334-782C-4F74-B3A6-6E7FCC9776AB}" srcOrd="0" destOrd="0" parTransId="{25CDB60F-B373-4ECC-A45C-C37767968405}" sibTransId="{DBB9A852-BB98-428D-B34B-612D347C6D6A}"/>
    <dgm:cxn modelId="{946F12FB-44B9-42A7-907C-84A5B1F7A9B9}" srcId="{086D9FC0-DC92-452B-A086-319E07A19AC6}" destId="{66E7CA5D-220E-4498-8520-CFA679DEE8DD}" srcOrd="0" destOrd="0" parTransId="{742903B4-7D61-4735-86ED-287E8D0ED254}" sibTransId="{B2E3A982-3B91-4704-9FE9-6880393A9FD4}"/>
    <dgm:cxn modelId="{8E059FFF-E72F-4704-B748-29E608997378}" srcId="{F2329334-782C-4F74-B3A6-6E7FCC9776AB}" destId="{DCC5F2C8-FA38-45EA-80F3-01424C0FDABE}" srcOrd="1" destOrd="0" parTransId="{E7358528-574B-4A91-988D-C999A14FAE4F}" sibTransId="{34EBCBB4-72A2-4C91-9456-C9A09187E604}"/>
    <dgm:cxn modelId="{03EA1E3C-E88F-41BA-B708-04BE0E4FF040}" type="presParOf" srcId="{EB7A444D-BA57-484D-86B1-518D4D0149FA}" destId="{871090BE-441E-4A7A-A3DB-2301CEB22BDB}" srcOrd="0" destOrd="0" presId="urn:microsoft.com/office/officeart/2005/8/layout/list1"/>
    <dgm:cxn modelId="{E493238E-4EB4-4111-BC31-3D537BA5059D}" type="presParOf" srcId="{871090BE-441E-4A7A-A3DB-2301CEB22BDB}" destId="{BFB5CF63-0D56-43A3-85F3-DC4089067BA6}" srcOrd="0" destOrd="0" presId="urn:microsoft.com/office/officeart/2005/8/layout/list1"/>
    <dgm:cxn modelId="{76B88420-82FD-46C7-AB25-DEC74D102B54}" type="presParOf" srcId="{871090BE-441E-4A7A-A3DB-2301CEB22BDB}" destId="{8171CB97-3FCD-47DA-B2AE-E5CF2C25BC12}" srcOrd="1" destOrd="0" presId="urn:microsoft.com/office/officeart/2005/8/layout/list1"/>
    <dgm:cxn modelId="{1B552CBA-F54E-4C6B-BA0A-E138A75F8242}" type="presParOf" srcId="{EB7A444D-BA57-484D-86B1-518D4D0149FA}" destId="{E62CA12D-DD51-4FDC-8352-D59B77F66CC9}" srcOrd="1" destOrd="0" presId="urn:microsoft.com/office/officeart/2005/8/layout/list1"/>
    <dgm:cxn modelId="{494B218F-DA99-48B5-9714-4B62B652FCAB}" type="presParOf" srcId="{EB7A444D-BA57-484D-86B1-518D4D0149FA}" destId="{023EF99E-A0FD-4342-9706-E304A174D3E0}" srcOrd="2" destOrd="0" presId="urn:microsoft.com/office/officeart/2005/8/layout/list1"/>
    <dgm:cxn modelId="{3CF231D7-5B52-478F-91D7-3CC04E9C457D}" type="presParOf" srcId="{EB7A444D-BA57-484D-86B1-518D4D0149FA}" destId="{E0C9A06A-AFEE-4E29-A3F3-0A35F86874EB}" srcOrd="3" destOrd="0" presId="urn:microsoft.com/office/officeart/2005/8/layout/list1"/>
    <dgm:cxn modelId="{E3590D39-4BD9-4BE3-9796-2BE9D2BF1B27}" type="presParOf" srcId="{EB7A444D-BA57-484D-86B1-518D4D0149FA}" destId="{E86C447B-0518-4CBF-9CC2-80BF5F1F4668}" srcOrd="4" destOrd="0" presId="urn:microsoft.com/office/officeart/2005/8/layout/list1"/>
    <dgm:cxn modelId="{DEB75EA7-8C9B-4916-8242-2B76C8EC8B81}" type="presParOf" srcId="{E86C447B-0518-4CBF-9CC2-80BF5F1F4668}" destId="{089FA102-F3CF-4621-87A8-4B1B64E6663B}" srcOrd="0" destOrd="0" presId="urn:microsoft.com/office/officeart/2005/8/layout/list1"/>
    <dgm:cxn modelId="{AE1479ED-8C78-4040-A6D2-7E7E38DB8D59}" type="presParOf" srcId="{E86C447B-0518-4CBF-9CC2-80BF5F1F4668}" destId="{8B7C3DE5-A607-435A-B093-3598250A517A}" srcOrd="1" destOrd="0" presId="urn:microsoft.com/office/officeart/2005/8/layout/list1"/>
    <dgm:cxn modelId="{064A0744-49A6-450B-B603-F309AF7A2292}" type="presParOf" srcId="{EB7A444D-BA57-484D-86B1-518D4D0149FA}" destId="{22A8730C-7354-4CF5-A8C8-F2833AC616B6}" srcOrd="5" destOrd="0" presId="urn:microsoft.com/office/officeart/2005/8/layout/list1"/>
    <dgm:cxn modelId="{8EA2A045-6E72-4241-9309-979C6B94AF9F}" type="presParOf" srcId="{EB7A444D-BA57-484D-86B1-518D4D0149FA}" destId="{586D5531-4F6D-40A9-BC7B-02BD9571949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7612BE-03FA-4DF1-8312-2772F0172E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0A275F0-1111-4613-840E-52DC8DDE23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30 million sheep in Australia alone</a:t>
          </a:r>
          <a:endParaRPr lang="en-US"/>
        </a:p>
      </dgm:t>
    </dgm:pt>
    <dgm:pt modelId="{C869B2ED-5F28-4D7B-8A8C-98329AAAA5FE}" type="parTrans" cxnId="{47AB5817-2B30-47E7-9643-037161732264}">
      <dgm:prSet/>
      <dgm:spPr/>
      <dgm:t>
        <a:bodyPr/>
        <a:lstStyle/>
        <a:p>
          <a:endParaRPr lang="en-US"/>
        </a:p>
      </dgm:t>
    </dgm:pt>
    <dgm:pt modelId="{ECE36A99-AE67-4412-9197-BE95960EB2CB}" type="sibTrans" cxnId="{47AB5817-2B30-47E7-9643-037161732264}">
      <dgm:prSet/>
      <dgm:spPr/>
      <dgm:t>
        <a:bodyPr/>
        <a:lstStyle/>
        <a:p>
          <a:endParaRPr lang="en-US"/>
        </a:p>
      </dgm:t>
    </dgm:pt>
    <dgm:pt modelId="{2C0CE0FF-0C47-43E0-BEA9-27158D7EF0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Farmers have no efficient way of monitoring the health of livestock</a:t>
          </a:r>
          <a:endParaRPr lang="en-US"/>
        </a:p>
      </dgm:t>
    </dgm:pt>
    <dgm:pt modelId="{4789C70E-4C6D-4190-A80E-43AC353CDB88}" type="parTrans" cxnId="{9EF13258-23B4-40AF-8AD9-B6A99A4755C2}">
      <dgm:prSet/>
      <dgm:spPr/>
      <dgm:t>
        <a:bodyPr/>
        <a:lstStyle/>
        <a:p>
          <a:endParaRPr lang="en-US"/>
        </a:p>
      </dgm:t>
    </dgm:pt>
    <dgm:pt modelId="{4EBED812-D5FF-4325-8C8E-A54C2B7A12FE}" type="sibTrans" cxnId="{9EF13258-23B4-40AF-8AD9-B6A99A4755C2}">
      <dgm:prSet/>
      <dgm:spPr/>
      <dgm:t>
        <a:bodyPr/>
        <a:lstStyle/>
        <a:p>
          <a:endParaRPr lang="en-US"/>
        </a:p>
      </dgm:t>
    </dgm:pt>
    <dgm:pt modelId="{A6321798-9F77-470D-AF23-B4DB904DFC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Solutions provided so far are expensive</a:t>
          </a:r>
          <a:endParaRPr lang="en-US"/>
        </a:p>
      </dgm:t>
    </dgm:pt>
    <dgm:pt modelId="{8F9BF74E-660E-4BEE-8340-3AB06AAD5A7A}" type="parTrans" cxnId="{2EC1B4A3-F3E8-4255-B037-D09EBEE7B448}">
      <dgm:prSet/>
      <dgm:spPr/>
      <dgm:t>
        <a:bodyPr/>
        <a:lstStyle/>
        <a:p>
          <a:endParaRPr lang="en-US"/>
        </a:p>
      </dgm:t>
    </dgm:pt>
    <dgm:pt modelId="{4EA3EDFD-75B6-41CF-BFDB-30A24ECEA95F}" type="sibTrans" cxnId="{2EC1B4A3-F3E8-4255-B037-D09EBEE7B448}">
      <dgm:prSet/>
      <dgm:spPr/>
      <dgm:t>
        <a:bodyPr/>
        <a:lstStyle/>
        <a:p>
          <a:endParaRPr lang="en-US"/>
        </a:p>
      </dgm:t>
    </dgm:pt>
    <dgm:pt modelId="{754FD26F-7024-46D9-A55B-A42F23306C4C}" type="pres">
      <dgm:prSet presAssocID="{697612BE-03FA-4DF1-8312-2772F0172EF1}" presName="root" presStyleCnt="0">
        <dgm:presLayoutVars>
          <dgm:dir/>
          <dgm:resizeHandles val="exact"/>
        </dgm:presLayoutVars>
      </dgm:prSet>
      <dgm:spPr/>
    </dgm:pt>
    <dgm:pt modelId="{7E629307-DD90-4E43-B3D7-15D063CB10A4}" type="pres">
      <dgm:prSet presAssocID="{D0A275F0-1111-4613-840E-52DC8DDE2332}" presName="compNode" presStyleCnt="0"/>
      <dgm:spPr/>
    </dgm:pt>
    <dgm:pt modelId="{93ADCDCD-8DA5-4097-A129-57A8C67FB515}" type="pres">
      <dgm:prSet presAssocID="{D0A275F0-1111-4613-840E-52DC8DDE2332}" presName="iconBgRect" presStyleLbl="bgShp" presStyleIdx="0" presStyleCnt="3"/>
      <dgm:spPr/>
    </dgm:pt>
    <dgm:pt modelId="{C059F313-FA96-4947-8764-5BBBBB767602}" type="pres">
      <dgm:prSet presAssocID="{D0A275F0-1111-4613-840E-52DC8DDE23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eep"/>
        </a:ext>
      </dgm:extLst>
    </dgm:pt>
    <dgm:pt modelId="{BE010047-957A-44B0-9CFA-812AA430284D}" type="pres">
      <dgm:prSet presAssocID="{D0A275F0-1111-4613-840E-52DC8DDE2332}" presName="spaceRect" presStyleCnt="0"/>
      <dgm:spPr/>
    </dgm:pt>
    <dgm:pt modelId="{0007BB8E-DE0C-4871-926C-8A0193387E88}" type="pres">
      <dgm:prSet presAssocID="{D0A275F0-1111-4613-840E-52DC8DDE2332}" presName="textRect" presStyleLbl="revTx" presStyleIdx="0" presStyleCnt="3">
        <dgm:presLayoutVars>
          <dgm:chMax val="1"/>
          <dgm:chPref val="1"/>
        </dgm:presLayoutVars>
      </dgm:prSet>
      <dgm:spPr/>
    </dgm:pt>
    <dgm:pt modelId="{24DE5993-C8B3-48A1-9887-3D627B53E0E6}" type="pres">
      <dgm:prSet presAssocID="{ECE36A99-AE67-4412-9197-BE95960EB2CB}" presName="sibTrans" presStyleCnt="0"/>
      <dgm:spPr/>
    </dgm:pt>
    <dgm:pt modelId="{97BF2646-969E-453A-9424-6681CD26F579}" type="pres">
      <dgm:prSet presAssocID="{2C0CE0FF-0C47-43E0-BEA9-27158D7EF0C4}" presName="compNode" presStyleCnt="0"/>
      <dgm:spPr/>
    </dgm:pt>
    <dgm:pt modelId="{8DD69E3A-2AC4-4F6D-A346-4C82E62B00F4}" type="pres">
      <dgm:prSet presAssocID="{2C0CE0FF-0C47-43E0-BEA9-27158D7EF0C4}" presName="iconBgRect" presStyleLbl="bgShp" presStyleIdx="1" presStyleCnt="3"/>
      <dgm:spPr/>
    </dgm:pt>
    <dgm:pt modelId="{19C7AF4D-AB02-45EA-BAF5-23300AC55A38}" type="pres">
      <dgm:prSet presAssocID="{2C0CE0FF-0C47-43E0-BEA9-27158D7EF0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FFC8B7EF-26A3-40AC-BC06-5091119551B0}" type="pres">
      <dgm:prSet presAssocID="{2C0CE0FF-0C47-43E0-BEA9-27158D7EF0C4}" presName="spaceRect" presStyleCnt="0"/>
      <dgm:spPr/>
    </dgm:pt>
    <dgm:pt modelId="{6A88D2E0-AE95-4DCA-A1D4-AD044C073CA1}" type="pres">
      <dgm:prSet presAssocID="{2C0CE0FF-0C47-43E0-BEA9-27158D7EF0C4}" presName="textRect" presStyleLbl="revTx" presStyleIdx="1" presStyleCnt="3">
        <dgm:presLayoutVars>
          <dgm:chMax val="1"/>
          <dgm:chPref val="1"/>
        </dgm:presLayoutVars>
      </dgm:prSet>
      <dgm:spPr/>
    </dgm:pt>
    <dgm:pt modelId="{2DF8AC10-9B12-4A36-89BE-F5381C9B37D4}" type="pres">
      <dgm:prSet presAssocID="{4EBED812-D5FF-4325-8C8E-A54C2B7A12FE}" presName="sibTrans" presStyleCnt="0"/>
      <dgm:spPr/>
    </dgm:pt>
    <dgm:pt modelId="{D3F2C4AA-7335-4083-A31A-95B3BD3EFFA7}" type="pres">
      <dgm:prSet presAssocID="{A6321798-9F77-470D-AF23-B4DB904DFCE7}" presName="compNode" presStyleCnt="0"/>
      <dgm:spPr/>
    </dgm:pt>
    <dgm:pt modelId="{2D5BA5F8-0F92-4DF8-9A39-AC4047191A5E}" type="pres">
      <dgm:prSet presAssocID="{A6321798-9F77-470D-AF23-B4DB904DFCE7}" presName="iconBgRect" presStyleLbl="bgShp" presStyleIdx="2" presStyleCnt="3"/>
      <dgm:spPr/>
    </dgm:pt>
    <dgm:pt modelId="{27CE8CFE-D67D-4A8C-A914-A7D474E587EA}" type="pres">
      <dgm:prSet presAssocID="{A6321798-9F77-470D-AF23-B4DB904DFC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829BD7AF-1D61-4133-9859-4798A3EEDF44}" type="pres">
      <dgm:prSet presAssocID="{A6321798-9F77-470D-AF23-B4DB904DFCE7}" presName="spaceRect" presStyleCnt="0"/>
      <dgm:spPr/>
    </dgm:pt>
    <dgm:pt modelId="{B8765A6B-4F01-470B-A88C-8531A78AF8A1}" type="pres">
      <dgm:prSet presAssocID="{A6321798-9F77-470D-AF23-B4DB904DFC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AB5817-2B30-47E7-9643-037161732264}" srcId="{697612BE-03FA-4DF1-8312-2772F0172EF1}" destId="{D0A275F0-1111-4613-840E-52DC8DDE2332}" srcOrd="0" destOrd="0" parTransId="{C869B2ED-5F28-4D7B-8A8C-98329AAAA5FE}" sibTransId="{ECE36A99-AE67-4412-9197-BE95960EB2CB}"/>
    <dgm:cxn modelId="{CFEB373C-FD9B-4138-A0DF-5CF2E8D7B6BF}" type="presOf" srcId="{D0A275F0-1111-4613-840E-52DC8DDE2332}" destId="{0007BB8E-DE0C-4871-926C-8A0193387E88}" srcOrd="0" destOrd="0" presId="urn:microsoft.com/office/officeart/2018/5/layout/IconCircleLabelList"/>
    <dgm:cxn modelId="{19406841-9F34-4E5F-B015-C97730A2B0C9}" type="presOf" srcId="{697612BE-03FA-4DF1-8312-2772F0172EF1}" destId="{754FD26F-7024-46D9-A55B-A42F23306C4C}" srcOrd="0" destOrd="0" presId="urn:microsoft.com/office/officeart/2018/5/layout/IconCircleLabelList"/>
    <dgm:cxn modelId="{9EF13258-23B4-40AF-8AD9-B6A99A4755C2}" srcId="{697612BE-03FA-4DF1-8312-2772F0172EF1}" destId="{2C0CE0FF-0C47-43E0-BEA9-27158D7EF0C4}" srcOrd="1" destOrd="0" parTransId="{4789C70E-4C6D-4190-A80E-43AC353CDB88}" sibTransId="{4EBED812-D5FF-4325-8C8E-A54C2B7A12FE}"/>
    <dgm:cxn modelId="{C068FD9D-7948-4D16-AC64-10EB1BA3FF01}" type="presOf" srcId="{A6321798-9F77-470D-AF23-B4DB904DFCE7}" destId="{B8765A6B-4F01-470B-A88C-8531A78AF8A1}" srcOrd="0" destOrd="0" presId="urn:microsoft.com/office/officeart/2018/5/layout/IconCircleLabelList"/>
    <dgm:cxn modelId="{2EC1B4A3-F3E8-4255-B037-D09EBEE7B448}" srcId="{697612BE-03FA-4DF1-8312-2772F0172EF1}" destId="{A6321798-9F77-470D-AF23-B4DB904DFCE7}" srcOrd="2" destOrd="0" parTransId="{8F9BF74E-660E-4BEE-8340-3AB06AAD5A7A}" sibTransId="{4EA3EDFD-75B6-41CF-BFDB-30A24ECEA95F}"/>
    <dgm:cxn modelId="{84F298E3-A825-474B-AFF9-4A451A82C6B3}" type="presOf" srcId="{2C0CE0FF-0C47-43E0-BEA9-27158D7EF0C4}" destId="{6A88D2E0-AE95-4DCA-A1D4-AD044C073CA1}" srcOrd="0" destOrd="0" presId="urn:microsoft.com/office/officeart/2018/5/layout/IconCircleLabelList"/>
    <dgm:cxn modelId="{9259E277-214C-4A7D-B974-03FE3A59ED06}" type="presParOf" srcId="{754FD26F-7024-46D9-A55B-A42F23306C4C}" destId="{7E629307-DD90-4E43-B3D7-15D063CB10A4}" srcOrd="0" destOrd="0" presId="urn:microsoft.com/office/officeart/2018/5/layout/IconCircleLabelList"/>
    <dgm:cxn modelId="{6318776A-DFA4-4D3B-8A44-E09FCBEE3F4E}" type="presParOf" srcId="{7E629307-DD90-4E43-B3D7-15D063CB10A4}" destId="{93ADCDCD-8DA5-4097-A129-57A8C67FB515}" srcOrd="0" destOrd="0" presId="urn:microsoft.com/office/officeart/2018/5/layout/IconCircleLabelList"/>
    <dgm:cxn modelId="{27BE9877-FD57-45DF-BB34-60D02ECF3C0B}" type="presParOf" srcId="{7E629307-DD90-4E43-B3D7-15D063CB10A4}" destId="{C059F313-FA96-4947-8764-5BBBBB767602}" srcOrd="1" destOrd="0" presId="urn:microsoft.com/office/officeart/2018/5/layout/IconCircleLabelList"/>
    <dgm:cxn modelId="{0AC88B92-FF77-4D70-B8DE-4EC4146DC4B1}" type="presParOf" srcId="{7E629307-DD90-4E43-B3D7-15D063CB10A4}" destId="{BE010047-957A-44B0-9CFA-812AA430284D}" srcOrd="2" destOrd="0" presId="urn:microsoft.com/office/officeart/2018/5/layout/IconCircleLabelList"/>
    <dgm:cxn modelId="{A5210531-5A06-479E-A83E-521B709F6217}" type="presParOf" srcId="{7E629307-DD90-4E43-B3D7-15D063CB10A4}" destId="{0007BB8E-DE0C-4871-926C-8A0193387E88}" srcOrd="3" destOrd="0" presId="urn:microsoft.com/office/officeart/2018/5/layout/IconCircleLabelList"/>
    <dgm:cxn modelId="{11A7B1DB-07EA-43B6-BB85-DB0C015AB915}" type="presParOf" srcId="{754FD26F-7024-46D9-A55B-A42F23306C4C}" destId="{24DE5993-C8B3-48A1-9887-3D627B53E0E6}" srcOrd="1" destOrd="0" presId="urn:microsoft.com/office/officeart/2018/5/layout/IconCircleLabelList"/>
    <dgm:cxn modelId="{7B9BEAB3-C6C4-4D48-AD5E-F3557CB6DCC7}" type="presParOf" srcId="{754FD26F-7024-46D9-A55B-A42F23306C4C}" destId="{97BF2646-969E-453A-9424-6681CD26F579}" srcOrd="2" destOrd="0" presId="urn:microsoft.com/office/officeart/2018/5/layout/IconCircleLabelList"/>
    <dgm:cxn modelId="{2E59D639-69DB-4F9C-B6B6-FEFF45EA9396}" type="presParOf" srcId="{97BF2646-969E-453A-9424-6681CD26F579}" destId="{8DD69E3A-2AC4-4F6D-A346-4C82E62B00F4}" srcOrd="0" destOrd="0" presId="urn:microsoft.com/office/officeart/2018/5/layout/IconCircleLabelList"/>
    <dgm:cxn modelId="{12138159-6DB1-48CC-84B2-8CB516055060}" type="presParOf" srcId="{97BF2646-969E-453A-9424-6681CD26F579}" destId="{19C7AF4D-AB02-45EA-BAF5-23300AC55A38}" srcOrd="1" destOrd="0" presId="urn:microsoft.com/office/officeart/2018/5/layout/IconCircleLabelList"/>
    <dgm:cxn modelId="{064D754E-0606-4CAF-9DCC-8882C2DE00AE}" type="presParOf" srcId="{97BF2646-969E-453A-9424-6681CD26F579}" destId="{FFC8B7EF-26A3-40AC-BC06-5091119551B0}" srcOrd="2" destOrd="0" presId="urn:microsoft.com/office/officeart/2018/5/layout/IconCircleLabelList"/>
    <dgm:cxn modelId="{470426E0-2DE9-457A-9863-88CBDB4886E7}" type="presParOf" srcId="{97BF2646-969E-453A-9424-6681CD26F579}" destId="{6A88D2E0-AE95-4DCA-A1D4-AD044C073CA1}" srcOrd="3" destOrd="0" presId="urn:microsoft.com/office/officeart/2018/5/layout/IconCircleLabelList"/>
    <dgm:cxn modelId="{03ED2EAF-B51C-407A-939D-70ECD1FF8537}" type="presParOf" srcId="{754FD26F-7024-46D9-A55B-A42F23306C4C}" destId="{2DF8AC10-9B12-4A36-89BE-F5381C9B37D4}" srcOrd="3" destOrd="0" presId="urn:microsoft.com/office/officeart/2018/5/layout/IconCircleLabelList"/>
    <dgm:cxn modelId="{A63DB3DD-B301-4E01-89F6-DB2C99F6EB27}" type="presParOf" srcId="{754FD26F-7024-46D9-A55B-A42F23306C4C}" destId="{D3F2C4AA-7335-4083-A31A-95B3BD3EFFA7}" srcOrd="4" destOrd="0" presId="urn:microsoft.com/office/officeart/2018/5/layout/IconCircleLabelList"/>
    <dgm:cxn modelId="{9743C932-9624-49D4-940A-C62D5BA13747}" type="presParOf" srcId="{D3F2C4AA-7335-4083-A31A-95B3BD3EFFA7}" destId="{2D5BA5F8-0F92-4DF8-9A39-AC4047191A5E}" srcOrd="0" destOrd="0" presId="urn:microsoft.com/office/officeart/2018/5/layout/IconCircleLabelList"/>
    <dgm:cxn modelId="{05ADDE32-D204-48B0-8203-449B1317120F}" type="presParOf" srcId="{D3F2C4AA-7335-4083-A31A-95B3BD3EFFA7}" destId="{27CE8CFE-D67D-4A8C-A914-A7D474E587EA}" srcOrd="1" destOrd="0" presId="urn:microsoft.com/office/officeart/2018/5/layout/IconCircleLabelList"/>
    <dgm:cxn modelId="{A4046C29-B52B-4789-B096-4338BF7679E2}" type="presParOf" srcId="{D3F2C4AA-7335-4083-A31A-95B3BD3EFFA7}" destId="{829BD7AF-1D61-4133-9859-4798A3EEDF44}" srcOrd="2" destOrd="0" presId="urn:microsoft.com/office/officeart/2018/5/layout/IconCircleLabelList"/>
    <dgm:cxn modelId="{5263F7EC-F3B1-4056-8462-5ADF12F3ADE0}" type="presParOf" srcId="{D3F2C4AA-7335-4083-A31A-95B3BD3EFFA7}" destId="{B8765A6B-4F01-470B-A88C-8531A78AF8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D6522E-20C5-4445-BDB7-178AA371DA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DD76C5-8751-45EB-9964-5C5DC80CEDDE}">
      <dgm:prSet/>
      <dgm:spPr/>
      <dgm:t>
        <a:bodyPr/>
        <a:lstStyle/>
        <a:p>
          <a:pPr rtl="0"/>
          <a:r>
            <a:rPr lang="en-GB" b="1">
              <a:latin typeface="Calibri Light" panose="020F0302020204030204"/>
            </a:rPr>
            <a:t>Real time</a:t>
          </a:r>
          <a:r>
            <a:rPr lang="en-GB">
              <a:latin typeface="Calibri Light" panose="020F0302020204030204"/>
            </a:rPr>
            <a:t> retrieval</a:t>
          </a:r>
          <a:r>
            <a:rPr lang="en-GB"/>
            <a:t> of data from sensors attached to animals</a:t>
          </a:r>
          <a:endParaRPr lang="en-US"/>
        </a:p>
      </dgm:t>
    </dgm:pt>
    <dgm:pt modelId="{631FE856-1C9B-4A8C-9764-7139509618B4}" type="parTrans" cxnId="{57E0CC6A-9039-41FC-A569-89A84E47667F}">
      <dgm:prSet/>
      <dgm:spPr/>
      <dgm:t>
        <a:bodyPr/>
        <a:lstStyle/>
        <a:p>
          <a:endParaRPr lang="en-US"/>
        </a:p>
      </dgm:t>
    </dgm:pt>
    <dgm:pt modelId="{356F2F2E-C482-4EA6-8EA1-93946769008E}" type="sibTrans" cxnId="{57E0CC6A-9039-41FC-A569-89A84E47667F}">
      <dgm:prSet/>
      <dgm:spPr/>
      <dgm:t>
        <a:bodyPr/>
        <a:lstStyle/>
        <a:p>
          <a:endParaRPr lang="en-US"/>
        </a:p>
      </dgm:t>
    </dgm:pt>
    <dgm:pt modelId="{1169ADFE-FE3C-4C58-B1BB-932124C3815F}">
      <dgm:prSet/>
      <dgm:spPr/>
      <dgm:t>
        <a:bodyPr/>
        <a:lstStyle/>
        <a:p>
          <a:r>
            <a:rPr lang="en-GB">
              <a:latin typeface="Calibri Light" panose="020F0302020204030204"/>
            </a:rPr>
            <a:t>Retrieve</a:t>
          </a:r>
          <a:r>
            <a:rPr lang="en-GB"/>
            <a:t> data via </a:t>
          </a:r>
          <a:r>
            <a:rPr lang="en-GB" err="1"/>
            <a:t>LoRaWAN</a:t>
          </a:r>
          <a:endParaRPr lang="en-US" err="1"/>
        </a:p>
      </dgm:t>
    </dgm:pt>
    <dgm:pt modelId="{AA2254A1-DE0A-4FA4-A595-670263B8F293}" type="parTrans" cxnId="{E5D91AC7-1AC6-4CC2-8D3E-81FFA7A50F77}">
      <dgm:prSet/>
      <dgm:spPr/>
      <dgm:t>
        <a:bodyPr/>
        <a:lstStyle/>
        <a:p>
          <a:endParaRPr lang="en-US"/>
        </a:p>
      </dgm:t>
    </dgm:pt>
    <dgm:pt modelId="{15FB5FFA-326E-4C30-9D0D-D974AD78495E}" type="sibTrans" cxnId="{E5D91AC7-1AC6-4CC2-8D3E-81FFA7A50F77}">
      <dgm:prSet/>
      <dgm:spPr/>
      <dgm:t>
        <a:bodyPr/>
        <a:lstStyle/>
        <a:p>
          <a:endParaRPr lang="en-US"/>
        </a:p>
      </dgm:t>
    </dgm:pt>
    <dgm:pt modelId="{48517176-CA3C-488D-9541-AB8764561058}">
      <dgm:prSet/>
      <dgm:spPr/>
      <dgm:t>
        <a:bodyPr/>
        <a:lstStyle/>
        <a:p>
          <a:pPr rtl="0"/>
          <a:r>
            <a:rPr lang="en-GB">
              <a:latin typeface="+mn-lt"/>
            </a:rPr>
            <a:t>Train data </a:t>
          </a:r>
          <a:r>
            <a:rPr lang="en-GB"/>
            <a:t>with machine learning algorithms</a:t>
          </a:r>
          <a:endParaRPr lang="en-US"/>
        </a:p>
      </dgm:t>
    </dgm:pt>
    <dgm:pt modelId="{34C70449-B6C5-41D2-B36A-D65CD084ED45}" type="parTrans" cxnId="{AE26C83B-224F-4222-B899-EF58790FAC82}">
      <dgm:prSet/>
      <dgm:spPr/>
      <dgm:t>
        <a:bodyPr/>
        <a:lstStyle/>
        <a:p>
          <a:endParaRPr lang="en-US"/>
        </a:p>
      </dgm:t>
    </dgm:pt>
    <dgm:pt modelId="{D6958BFD-A42A-4EF3-80F7-D063FF504469}" type="sibTrans" cxnId="{AE26C83B-224F-4222-B899-EF58790FAC82}">
      <dgm:prSet/>
      <dgm:spPr/>
      <dgm:t>
        <a:bodyPr/>
        <a:lstStyle/>
        <a:p>
          <a:endParaRPr lang="en-US"/>
        </a:p>
      </dgm:t>
    </dgm:pt>
    <dgm:pt modelId="{CF303C40-E852-4E6C-8459-CCD15B933927}">
      <dgm:prSet/>
      <dgm:spPr/>
      <dgm:t>
        <a:bodyPr/>
        <a:lstStyle/>
        <a:p>
          <a:r>
            <a:rPr lang="en-GB"/>
            <a:t>Store data within a database</a:t>
          </a:r>
          <a:endParaRPr lang="en-US"/>
        </a:p>
      </dgm:t>
    </dgm:pt>
    <dgm:pt modelId="{DAD00A1E-790F-4645-9504-2122A709ADC7}" type="parTrans" cxnId="{C2E49A78-3C5D-47E5-A990-9064880DC900}">
      <dgm:prSet/>
      <dgm:spPr/>
      <dgm:t>
        <a:bodyPr/>
        <a:lstStyle/>
        <a:p>
          <a:endParaRPr lang="en-US"/>
        </a:p>
      </dgm:t>
    </dgm:pt>
    <dgm:pt modelId="{B73B4B5B-FB34-47A3-AEB4-855A0F5015B6}" type="sibTrans" cxnId="{C2E49A78-3C5D-47E5-A990-9064880DC900}">
      <dgm:prSet/>
      <dgm:spPr/>
      <dgm:t>
        <a:bodyPr/>
        <a:lstStyle/>
        <a:p>
          <a:endParaRPr lang="en-US"/>
        </a:p>
      </dgm:t>
    </dgm:pt>
    <dgm:pt modelId="{FE004A0D-4ABE-4389-B530-AD3F3025A10C}">
      <dgm:prSet/>
      <dgm:spPr/>
      <dgm:t>
        <a:bodyPr/>
        <a:lstStyle/>
        <a:p>
          <a:r>
            <a:rPr lang="en-GB"/>
            <a:t>Display data in an easy to understand manner</a:t>
          </a:r>
          <a:endParaRPr lang="en-US"/>
        </a:p>
      </dgm:t>
    </dgm:pt>
    <dgm:pt modelId="{C2C8674F-C50D-431E-829C-8ABC85C45F42}" type="parTrans" cxnId="{75C08C61-5459-4857-B5F3-71C2826DDA5B}">
      <dgm:prSet/>
      <dgm:spPr/>
      <dgm:t>
        <a:bodyPr/>
        <a:lstStyle/>
        <a:p>
          <a:endParaRPr lang="en-US"/>
        </a:p>
      </dgm:t>
    </dgm:pt>
    <dgm:pt modelId="{1E4750B1-0875-49FD-9D6D-C539753A8BD5}" type="sibTrans" cxnId="{75C08C61-5459-4857-B5F3-71C2826DDA5B}">
      <dgm:prSet/>
      <dgm:spPr/>
      <dgm:t>
        <a:bodyPr/>
        <a:lstStyle/>
        <a:p>
          <a:endParaRPr lang="en-US"/>
        </a:p>
      </dgm:t>
    </dgm:pt>
    <dgm:pt modelId="{52E0DEE6-A575-4F51-9AC3-1436B238E5C2}" type="pres">
      <dgm:prSet presAssocID="{52D6522E-20C5-4445-BDB7-178AA371DAA0}" presName="outerComposite" presStyleCnt="0">
        <dgm:presLayoutVars>
          <dgm:chMax val="5"/>
          <dgm:dir/>
          <dgm:resizeHandles val="exact"/>
        </dgm:presLayoutVars>
      </dgm:prSet>
      <dgm:spPr/>
    </dgm:pt>
    <dgm:pt modelId="{2C2123AB-4DD8-40F8-9E9B-D9DEC7C45A15}" type="pres">
      <dgm:prSet presAssocID="{52D6522E-20C5-4445-BDB7-178AA371DAA0}" presName="dummyMaxCanvas" presStyleCnt="0">
        <dgm:presLayoutVars/>
      </dgm:prSet>
      <dgm:spPr/>
    </dgm:pt>
    <dgm:pt modelId="{CFC6AAD8-49F6-4F75-A5FB-0538D4B3697B}" type="pres">
      <dgm:prSet presAssocID="{52D6522E-20C5-4445-BDB7-178AA371DAA0}" presName="FiveNodes_1" presStyleLbl="node1" presStyleIdx="0" presStyleCnt="5">
        <dgm:presLayoutVars>
          <dgm:bulletEnabled val="1"/>
        </dgm:presLayoutVars>
      </dgm:prSet>
      <dgm:spPr/>
    </dgm:pt>
    <dgm:pt modelId="{0BDB180D-55AA-42A5-AFE9-5CFF9628D584}" type="pres">
      <dgm:prSet presAssocID="{52D6522E-20C5-4445-BDB7-178AA371DAA0}" presName="FiveNodes_2" presStyleLbl="node1" presStyleIdx="1" presStyleCnt="5">
        <dgm:presLayoutVars>
          <dgm:bulletEnabled val="1"/>
        </dgm:presLayoutVars>
      </dgm:prSet>
      <dgm:spPr/>
    </dgm:pt>
    <dgm:pt modelId="{C269355E-18E1-49E7-AC8D-8275241AAEA4}" type="pres">
      <dgm:prSet presAssocID="{52D6522E-20C5-4445-BDB7-178AA371DAA0}" presName="FiveNodes_3" presStyleLbl="node1" presStyleIdx="2" presStyleCnt="5">
        <dgm:presLayoutVars>
          <dgm:bulletEnabled val="1"/>
        </dgm:presLayoutVars>
      </dgm:prSet>
      <dgm:spPr/>
    </dgm:pt>
    <dgm:pt modelId="{7F66FC4B-9EF9-44F7-8E80-41A876A96B7F}" type="pres">
      <dgm:prSet presAssocID="{52D6522E-20C5-4445-BDB7-178AA371DAA0}" presName="FiveNodes_4" presStyleLbl="node1" presStyleIdx="3" presStyleCnt="5">
        <dgm:presLayoutVars>
          <dgm:bulletEnabled val="1"/>
        </dgm:presLayoutVars>
      </dgm:prSet>
      <dgm:spPr/>
    </dgm:pt>
    <dgm:pt modelId="{3E775D31-C9A7-4180-98E1-F77B431BD1ED}" type="pres">
      <dgm:prSet presAssocID="{52D6522E-20C5-4445-BDB7-178AA371DAA0}" presName="FiveNodes_5" presStyleLbl="node1" presStyleIdx="4" presStyleCnt="5">
        <dgm:presLayoutVars>
          <dgm:bulletEnabled val="1"/>
        </dgm:presLayoutVars>
      </dgm:prSet>
      <dgm:spPr/>
    </dgm:pt>
    <dgm:pt modelId="{8933C7F3-FD8B-4D73-8487-18807ED796D3}" type="pres">
      <dgm:prSet presAssocID="{52D6522E-20C5-4445-BDB7-178AA371DAA0}" presName="FiveConn_1-2" presStyleLbl="fgAccFollowNode1" presStyleIdx="0" presStyleCnt="4">
        <dgm:presLayoutVars>
          <dgm:bulletEnabled val="1"/>
        </dgm:presLayoutVars>
      </dgm:prSet>
      <dgm:spPr/>
    </dgm:pt>
    <dgm:pt modelId="{F52F7C92-3B0B-400C-9132-2A365E70CD3B}" type="pres">
      <dgm:prSet presAssocID="{52D6522E-20C5-4445-BDB7-178AA371DAA0}" presName="FiveConn_2-3" presStyleLbl="fgAccFollowNode1" presStyleIdx="1" presStyleCnt="4">
        <dgm:presLayoutVars>
          <dgm:bulletEnabled val="1"/>
        </dgm:presLayoutVars>
      </dgm:prSet>
      <dgm:spPr/>
    </dgm:pt>
    <dgm:pt modelId="{4168ACE2-88C6-44B2-A7D0-5E6A3D327A07}" type="pres">
      <dgm:prSet presAssocID="{52D6522E-20C5-4445-BDB7-178AA371DAA0}" presName="FiveConn_3-4" presStyleLbl="fgAccFollowNode1" presStyleIdx="2" presStyleCnt="4">
        <dgm:presLayoutVars>
          <dgm:bulletEnabled val="1"/>
        </dgm:presLayoutVars>
      </dgm:prSet>
      <dgm:spPr/>
    </dgm:pt>
    <dgm:pt modelId="{4D7686C8-9A59-4DDF-8868-8CB8F8B69236}" type="pres">
      <dgm:prSet presAssocID="{52D6522E-20C5-4445-BDB7-178AA371DAA0}" presName="FiveConn_4-5" presStyleLbl="fgAccFollowNode1" presStyleIdx="3" presStyleCnt="4">
        <dgm:presLayoutVars>
          <dgm:bulletEnabled val="1"/>
        </dgm:presLayoutVars>
      </dgm:prSet>
      <dgm:spPr/>
    </dgm:pt>
    <dgm:pt modelId="{4FC8E8B1-4D1D-43C2-BBB6-714863D3BD57}" type="pres">
      <dgm:prSet presAssocID="{52D6522E-20C5-4445-BDB7-178AA371DAA0}" presName="FiveNodes_1_text" presStyleLbl="node1" presStyleIdx="4" presStyleCnt="5">
        <dgm:presLayoutVars>
          <dgm:bulletEnabled val="1"/>
        </dgm:presLayoutVars>
      </dgm:prSet>
      <dgm:spPr/>
    </dgm:pt>
    <dgm:pt modelId="{EFF7A751-4EE7-4EC3-8CAC-9DEBC97F79F9}" type="pres">
      <dgm:prSet presAssocID="{52D6522E-20C5-4445-BDB7-178AA371DAA0}" presName="FiveNodes_2_text" presStyleLbl="node1" presStyleIdx="4" presStyleCnt="5">
        <dgm:presLayoutVars>
          <dgm:bulletEnabled val="1"/>
        </dgm:presLayoutVars>
      </dgm:prSet>
      <dgm:spPr/>
    </dgm:pt>
    <dgm:pt modelId="{E5BBD7C0-22B9-4C4A-AE99-BDF596A5903A}" type="pres">
      <dgm:prSet presAssocID="{52D6522E-20C5-4445-BDB7-178AA371DAA0}" presName="FiveNodes_3_text" presStyleLbl="node1" presStyleIdx="4" presStyleCnt="5">
        <dgm:presLayoutVars>
          <dgm:bulletEnabled val="1"/>
        </dgm:presLayoutVars>
      </dgm:prSet>
      <dgm:spPr/>
    </dgm:pt>
    <dgm:pt modelId="{5AE1E562-9DC9-4ADE-B8A7-E688F76554A3}" type="pres">
      <dgm:prSet presAssocID="{52D6522E-20C5-4445-BDB7-178AA371DAA0}" presName="FiveNodes_4_text" presStyleLbl="node1" presStyleIdx="4" presStyleCnt="5">
        <dgm:presLayoutVars>
          <dgm:bulletEnabled val="1"/>
        </dgm:presLayoutVars>
      </dgm:prSet>
      <dgm:spPr/>
    </dgm:pt>
    <dgm:pt modelId="{34673E8A-AE76-4058-BFE3-48C133082FBE}" type="pres">
      <dgm:prSet presAssocID="{52D6522E-20C5-4445-BDB7-178AA371DAA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FBC3006-1396-4126-8800-39E997D0C20A}" type="presOf" srcId="{CF303C40-E852-4E6C-8459-CCD15B933927}" destId="{5AE1E562-9DC9-4ADE-B8A7-E688F76554A3}" srcOrd="1" destOrd="0" presId="urn:microsoft.com/office/officeart/2005/8/layout/vProcess5"/>
    <dgm:cxn modelId="{AFA0AE10-8AD5-4322-BC67-07680500530A}" type="presOf" srcId="{FE004A0D-4ABE-4389-B530-AD3F3025A10C}" destId="{3E775D31-C9A7-4180-98E1-F77B431BD1ED}" srcOrd="0" destOrd="0" presId="urn:microsoft.com/office/officeart/2005/8/layout/vProcess5"/>
    <dgm:cxn modelId="{F21C0732-67BB-4835-9B08-74CA95C48DBA}" type="presOf" srcId="{B73B4B5B-FB34-47A3-AEB4-855A0F5015B6}" destId="{4D7686C8-9A59-4DDF-8868-8CB8F8B69236}" srcOrd="0" destOrd="0" presId="urn:microsoft.com/office/officeart/2005/8/layout/vProcess5"/>
    <dgm:cxn modelId="{AE26C83B-224F-4222-B899-EF58790FAC82}" srcId="{52D6522E-20C5-4445-BDB7-178AA371DAA0}" destId="{48517176-CA3C-488D-9541-AB8764561058}" srcOrd="2" destOrd="0" parTransId="{34C70449-B6C5-41D2-B36A-D65CD084ED45}" sibTransId="{D6958BFD-A42A-4EF3-80F7-D063FF504469}"/>
    <dgm:cxn modelId="{BA55EB5B-9A59-4855-A82C-F7334D8CB64D}" type="presOf" srcId="{1169ADFE-FE3C-4C58-B1BB-932124C3815F}" destId="{0BDB180D-55AA-42A5-AFE9-5CFF9628D584}" srcOrd="0" destOrd="0" presId="urn:microsoft.com/office/officeart/2005/8/layout/vProcess5"/>
    <dgm:cxn modelId="{64CFF65F-8B41-4CDA-B0B6-D8225C233F2A}" type="presOf" srcId="{D6958BFD-A42A-4EF3-80F7-D063FF504469}" destId="{4168ACE2-88C6-44B2-A7D0-5E6A3D327A07}" srcOrd="0" destOrd="0" presId="urn:microsoft.com/office/officeart/2005/8/layout/vProcess5"/>
    <dgm:cxn modelId="{75C08C61-5459-4857-B5F3-71C2826DDA5B}" srcId="{52D6522E-20C5-4445-BDB7-178AA371DAA0}" destId="{FE004A0D-4ABE-4389-B530-AD3F3025A10C}" srcOrd="4" destOrd="0" parTransId="{C2C8674F-C50D-431E-829C-8ABC85C45F42}" sibTransId="{1E4750B1-0875-49FD-9D6D-C539753A8BD5}"/>
    <dgm:cxn modelId="{57E0CC6A-9039-41FC-A569-89A84E47667F}" srcId="{52D6522E-20C5-4445-BDB7-178AA371DAA0}" destId="{EADD76C5-8751-45EB-9964-5C5DC80CEDDE}" srcOrd="0" destOrd="0" parTransId="{631FE856-1C9B-4A8C-9764-7139509618B4}" sibTransId="{356F2F2E-C482-4EA6-8EA1-93946769008E}"/>
    <dgm:cxn modelId="{8D523053-E3C2-4778-B391-C98258D82BBF}" type="presOf" srcId="{48517176-CA3C-488D-9541-AB8764561058}" destId="{C269355E-18E1-49E7-AC8D-8275241AAEA4}" srcOrd="0" destOrd="0" presId="urn:microsoft.com/office/officeart/2005/8/layout/vProcess5"/>
    <dgm:cxn modelId="{692DB877-1B63-4F15-B701-9115F080E0CB}" type="presOf" srcId="{FE004A0D-4ABE-4389-B530-AD3F3025A10C}" destId="{34673E8A-AE76-4058-BFE3-48C133082FBE}" srcOrd="1" destOrd="0" presId="urn:microsoft.com/office/officeart/2005/8/layout/vProcess5"/>
    <dgm:cxn modelId="{C2E49A78-3C5D-47E5-A990-9064880DC900}" srcId="{52D6522E-20C5-4445-BDB7-178AA371DAA0}" destId="{CF303C40-E852-4E6C-8459-CCD15B933927}" srcOrd="3" destOrd="0" parTransId="{DAD00A1E-790F-4645-9504-2122A709ADC7}" sibTransId="{B73B4B5B-FB34-47A3-AEB4-855A0F5015B6}"/>
    <dgm:cxn modelId="{90213381-B802-49BC-B60D-DB81049B9841}" type="presOf" srcId="{52D6522E-20C5-4445-BDB7-178AA371DAA0}" destId="{52E0DEE6-A575-4F51-9AC3-1436B238E5C2}" srcOrd="0" destOrd="0" presId="urn:microsoft.com/office/officeart/2005/8/layout/vProcess5"/>
    <dgm:cxn modelId="{1DE27283-08E6-4564-8831-E80AC49782FC}" type="presOf" srcId="{356F2F2E-C482-4EA6-8EA1-93946769008E}" destId="{8933C7F3-FD8B-4D73-8487-18807ED796D3}" srcOrd="0" destOrd="0" presId="urn:microsoft.com/office/officeart/2005/8/layout/vProcess5"/>
    <dgm:cxn modelId="{589A279C-EA59-4171-905D-0F029DA71ADD}" type="presOf" srcId="{CF303C40-E852-4E6C-8459-CCD15B933927}" destId="{7F66FC4B-9EF9-44F7-8E80-41A876A96B7F}" srcOrd="0" destOrd="0" presId="urn:microsoft.com/office/officeart/2005/8/layout/vProcess5"/>
    <dgm:cxn modelId="{D5D91BBA-C370-43F8-B331-A0977B117E96}" type="presOf" srcId="{EADD76C5-8751-45EB-9964-5C5DC80CEDDE}" destId="{CFC6AAD8-49F6-4F75-A5FB-0538D4B3697B}" srcOrd="0" destOrd="0" presId="urn:microsoft.com/office/officeart/2005/8/layout/vProcess5"/>
    <dgm:cxn modelId="{F69C32BD-00AC-4D1B-A6DB-CBE27F831FD3}" type="presOf" srcId="{EADD76C5-8751-45EB-9964-5C5DC80CEDDE}" destId="{4FC8E8B1-4D1D-43C2-BBB6-714863D3BD57}" srcOrd="1" destOrd="0" presId="urn:microsoft.com/office/officeart/2005/8/layout/vProcess5"/>
    <dgm:cxn modelId="{519B7DBD-6A1A-4FE5-8799-1A1205015BA1}" type="presOf" srcId="{15FB5FFA-326E-4C30-9D0D-D974AD78495E}" destId="{F52F7C92-3B0B-400C-9132-2A365E70CD3B}" srcOrd="0" destOrd="0" presId="urn:microsoft.com/office/officeart/2005/8/layout/vProcess5"/>
    <dgm:cxn modelId="{E5D91AC7-1AC6-4CC2-8D3E-81FFA7A50F77}" srcId="{52D6522E-20C5-4445-BDB7-178AA371DAA0}" destId="{1169ADFE-FE3C-4C58-B1BB-932124C3815F}" srcOrd="1" destOrd="0" parTransId="{AA2254A1-DE0A-4FA4-A595-670263B8F293}" sibTransId="{15FB5FFA-326E-4C30-9D0D-D974AD78495E}"/>
    <dgm:cxn modelId="{1EB63AE4-AA2B-4222-88BC-8242C97962EB}" type="presOf" srcId="{48517176-CA3C-488D-9541-AB8764561058}" destId="{E5BBD7C0-22B9-4C4A-AE99-BDF596A5903A}" srcOrd="1" destOrd="0" presId="urn:microsoft.com/office/officeart/2005/8/layout/vProcess5"/>
    <dgm:cxn modelId="{DC3494F8-D5C1-4EBD-82D6-3F383CCCD923}" type="presOf" srcId="{1169ADFE-FE3C-4C58-B1BB-932124C3815F}" destId="{EFF7A751-4EE7-4EC3-8CAC-9DEBC97F79F9}" srcOrd="1" destOrd="0" presId="urn:microsoft.com/office/officeart/2005/8/layout/vProcess5"/>
    <dgm:cxn modelId="{45339EC2-B529-4DF8-A0D9-E27DEAE75B35}" type="presParOf" srcId="{52E0DEE6-A575-4F51-9AC3-1436B238E5C2}" destId="{2C2123AB-4DD8-40F8-9E9B-D9DEC7C45A15}" srcOrd="0" destOrd="0" presId="urn:microsoft.com/office/officeart/2005/8/layout/vProcess5"/>
    <dgm:cxn modelId="{90E9BCDD-6412-4839-BC61-848CD6871FEC}" type="presParOf" srcId="{52E0DEE6-A575-4F51-9AC3-1436B238E5C2}" destId="{CFC6AAD8-49F6-4F75-A5FB-0538D4B3697B}" srcOrd="1" destOrd="0" presId="urn:microsoft.com/office/officeart/2005/8/layout/vProcess5"/>
    <dgm:cxn modelId="{16AC84E2-DF18-471A-9F68-A81DB6A6F422}" type="presParOf" srcId="{52E0DEE6-A575-4F51-9AC3-1436B238E5C2}" destId="{0BDB180D-55AA-42A5-AFE9-5CFF9628D584}" srcOrd="2" destOrd="0" presId="urn:microsoft.com/office/officeart/2005/8/layout/vProcess5"/>
    <dgm:cxn modelId="{3B044AC2-3128-4EF7-908D-55873CE0FBC5}" type="presParOf" srcId="{52E0DEE6-A575-4F51-9AC3-1436B238E5C2}" destId="{C269355E-18E1-49E7-AC8D-8275241AAEA4}" srcOrd="3" destOrd="0" presId="urn:microsoft.com/office/officeart/2005/8/layout/vProcess5"/>
    <dgm:cxn modelId="{8E3CE50E-6EDF-43C7-BB6B-2A0C0C0DC271}" type="presParOf" srcId="{52E0DEE6-A575-4F51-9AC3-1436B238E5C2}" destId="{7F66FC4B-9EF9-44F7-8E80-41A876A96B7F}" srcOrd="4" destOrd="0" presId="urn:microsoft.com/office/officeart/2005/8/layout/vProcess5"/>
    <dgm:cxn modelId="{0427159B-8722-43D1-B4B6-CF15738634F4}" type="presParOf" srcId="{52E0DEE6-A575-4F51-9AC3-1436B238E5C2}" destId="{3E775D31-C9A7-4180-98E1-F77B431BD1ED}" srcOrd="5" destOrd="0" presId="urn:microsoft.com/office/officeart/2005/8/layout/vProcess5"/>
    <dgm:cxn modelId="{51FCC20B-5624-4BD3-A3B6-DE8E8D6F7E7D}" type="presParOf" srcId="{52E0DEE6-A575-4F51-9AC3-1436B238E5C2}" destId="{8933C7F3-FD8B-4D73-8487-18807ED796D3}" srcOrd="6" destOrd="0" presId="urn:microsoft.com/office/officeart/2005/8/layout/vProcess5"/>
    <dgm:cxn modelId="{60A805D1-C276-4772-830F-5B635D2136A3}" type="presParOf" srcId="{52E0DEE6-A575-4F51-9AC3-1436B238E5C2}" destId="{F52F7C92-3B0B-400C-9132-2A365E70CD3B}" srcOrd="7" destOrd="0" presId="urn:microsoft.com/office/officeart/2005/8/layout/vProcess5"/>
    <dgm:cxn modelId="{C8DB7B6E-B10C-48BA-A0AF-B5E39B2CB1F5}" type="presParOf" srcId="{52E0DEE6-A575-4F51-9AC3-1436B238E5C2}" destId="{4168ACE2-88C6-44B2-A7D0-5E6A3D327A07}" srcOrd="8" destOrd="0" presId="urn:microsoft.com/office/officeart/2005/8/layout/vProcess5"/>
    <dgm:cxn modelId="{A9734661-DA8A-4008-B841-20CE0C5F86D4}" type="presParOf" srcId="{52E0DEE6-A575-4F51-9AC3-1436B238E5C2}" destId="{4D7686C8-9A59-4DDF-8868-8CB8F8B69236}" srcOrd="9" destOrd="0" presId="urn:microsoft.com/office/officeart/2005/8/layout/vProcess5"/>
    <dgm:cxn modelId="{14707E2B-66D0-40C4-BD60-6DD88571A01E}" type="presParOf" srcId="{52E0DEE6-A575-4F51-9AC3-1436B238E5C2}" destId="{4FC8E8B1-4D1D-43C2-BBB6-714863D3BD57}" srcOrd="10" destOrd="0" presId="urn:microsoft.com/office/officeart/2005/8/layout/vProcess5"/>
    <dgm:cxn modelId="{04E0E7F6-66D6-483C-AE80-41C16EB4275C}" type="presParOf" srcId="{52E0DEE6-A575-4F51-9AC3-1436B238E5C2}" destId="{EFF7A751-4EE7-4EC3-8CAC-9DEBC97F79F9}" srcOrd="11" destOrd="0" presId="urn:microsoft.com/office/officeart/2005/8/layout/vProcess5"/>
    <dgm:cxn modelId="{F333FD6F-5077-4B11-851C-83976DD1C1B2}" type="presParOf" srcId="{52E0DEE6-A575-4F51-9AC3-1436B238E5C2}" destId="{E5BBD7C0-22B9-4C4A-AE99-BDF596A5903A}" srcOrd="12" destOrd="0" presId="urn:microsoft.com/office/officeart/2005/8/layout/vProcess5"/>
    <dgm:cxn modelId="{1EF7E18E-38B0-4CF3-B9DC-4E195C35F897}" type="presParOf" srcId="{52E0DEE6-A575-4F51-9AC3-1436B238E5C2}" destId="{5AE1E562-9DC9-4ADE-B8A7-E688F76554A3}" srcOrd="13" destOrd="0" presId="urn:microsoft.com/office/officeart/2005/8/layout/vProcess5"/>
    <dgm:cxn modelId="{38463498-8965-4ECD-B641-2743AB35F549}" type="presParOf" srcId="{52E0DEE6-A575-4F51-9AC3-1436B238E5C2}" destId="{34673E8A-AE76-4058-BFE3-48C133082FB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2BB9C-A5F9-4854-A7B9-62509CF137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5C930F0-78BD-4787-A456-3C0CE524F544}">
      <dgm:prSet/>
      <dgm:spPr/>
      <dgm:t>
        <a:bodyPr/>
        <a:lstStyle/>
        <a:p>
          <a:pPr>
            <a:defRPr cap="all"/>
          </a:pPr>
          <a:r>
            <a:rPr lang="en-GB"/>
            <a:t>Lack of face to face interactions</a:t>
          </a:r>
          <a:endParaRPr lang="en-US"/>
        </a:p>
      </dgm:t>
    </dgm:pt>
    <dgm:pt modelId="{7C09C8D1-D53F-4566-B834-01C291EC3207}" type="parTrans" cxnId="{B88BE9B1-17B2-499A-9829-5B818759E12B}">
      <dgm:prSet/>
      <dgm:spPr/>
      <dgm:t>
        <a:bodyPr/>
        <a:lstStyle/>
        <a:p>
          <a:endParaRPr lang="en-US"/>
        </a:p>
      </dgm:t>
    </dgm:pt>
    <dgm:pt modelId="{ACDE82D6-520D-4D75-9781-342DB0832967}" type="sibTrans" cxnId="{B88BE9B1-17B2-499A-9829-5B818759E12B}">
      <dgm:prSet/>
      <dgm:spPr/>
      <dgm:t>
        <a:bodyPr/>
        <a:lstStyle/>
        <a:p>
          <a:endParaRPr lang="en-US"/>
        </a:p>
      </dgm:t>
    </dgm:pt>
    <dgm:pt modelId="{C62A1E8E-1D77-494B-9498-1A70E9EA6B33}">
      <dgm:prSet/>
      <dgm:spPr/>
      <dgm:t>
        <a:bodyPr/>
        <a:lstStyle/>
        <a:p>
          <a:pPr>
            <a:defRPr cap="all"/>
          </a:pPr>
          <a:r>
            <a:rPr lang="en-GB"/>
            <a:t>Inability to implement </a:t>
          </a:r>
          <a:r>
            <a:rPr lang="en-GB" err="1"/>
            <a:t>LoRaWAN</a:t>
          </a:r>
          <a:r>
            <a:rPr lang="en-GB"/>
            <a:t> as required</a:t>
          </a:r>
          <a:endParaRPr lang="en-US"/>
        </a:p>
      </dgm:t>
    </dgm:pt>
    <dgm:pt modelId="{0B44722E-E2A4-49B8-A304-3750D6D1F998}" type="parTrans" cxnId="{A4422CBF-BBF1-41A5-82E5-7F60C1BA25E6}">
      <dgm:prSet/>
      <dgm:spPr/>
      <dgm:t>
        <a:bodyPr/>
        <a:lstStyle/>
        <a:p>
          <a:endParaRPr lang="en-US"/>
        </a:p>
      </dgm:t>
    </dgm:pt>
    <dgm:pt modelId="{346B764F-25E1-4532-88F9-BA00F3D604B0}" type="sibTrans" cxnId="{A4422CBF-BBF1-41A5-82E5-7F60C1BA25E6}">
      <dgm:prSet/>
      <dgm:spPr/>
      <dgm:t>
        <a:bodyPr/>
        <a:lstStyle/>
        <a:p>
          <a:endParaRPr lang="en-US"/>
        </a:p>
      </dgm:t>
    </dgm:pt>
    <dgm:pt modelId="{DBBF1ECB-4B6A-438F-AE82-F6309D9A1957}">
      <dgm:prSet/>
      <dgm:spPr/>
      <dgm:t>
        <a:bodyPr/>
        <a:lstStyle/>
        <a:p>
          <a:pPr>
            <a:defRPr cap="all"/>
          </a:pPr>
          <a:r>
            <a:rPr lang="en-US"/>
            <a:t>Inability to implement real time data</a:t>
          </a:r>
        </a:p>
      </dgm:t>
    </dgm:pt>
    <dgm:pt modelId="{184D9F3B-07E8-4BD4-8745-2517B18490F8}" type="parTrans" cxnId="{43E394B9-E39F-46DF-AC26-BA8718463BCB}">
      <dgm:prSet/>
      <dgm:spPr/>
      <dgm:t>
        <a:bodyPr/>
        <a:lstStyle/>
        <a:p>
          <a:endParaRPr lang="en-US"/>
        </a:p>
      </dgm:t>
    </dgm:pt>
    <dgm:pt modelId="{178F983A-C6A4-4401-9078-683D445AC372}" type="sibTrans" cxnId="{43E394B9-E39F-46DF-AC26-BA8718463BCB}">
      <dgm:prSet/>
      <dgm:spPr/>
      <dgm:t>
        <a:bodyPr/>
        <a:lstStyle/>
        <a:p>
          <a:endParaRPr lang="en-US"/>
        </a:p>
      </dgm:t>
    </dgm:pt>
    <dgm:pt modelId="{ACB2FAEB-1999-419C-9BD9-576D246D4F0C}" type="pres">
      <dgm:prSet presAssocID="{C142BB9C-A5F9-4854-A7B9-62509CF13787}" presName="root" presStyleCnt="0">
        <dgm:presLayoutVars>
          <dgm:dir/>
          <dgm:resizeHandles val="exact"/>
        </dgm:presLayoutVars>
      </dgm:prSet>
      <dgm:spPr/>
    </dgm:pt>
    <dgm:pt modelId="{73713FF4-DBB4-40D4-ADC3-E77ABA923E01}" type="pres">
      <dgm:prSet presAssocID="{E5C930F0-78BD-4787-A456-3C0CE524F544}" presName="compNode" presStyleCnt="0"/>
      <dgm:spPr/>
    </dgm:pt>
    <dgm:pt modelId="{4CF9AE5B-4EB9-4F9B-8807-59CDDD0FB4D7}" type="pres">
      <dgm:prSet presAssocID="{E5C930F0-78BD-4787-A456-3C0CE524F54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4E03337-0452-47F1-AB63-3DB81FFEE3DA}" type="pres">
      <dgm:prSet presAssocID="{E5C930F0-78BD-4787-A456-3C0CE524F5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8240A69A-1219-44AC-9123-A30B3F2CD2DB}" type="pres">
      <dgm:prSet presAssocID="{E5C930F0-78BD-4787-A456-3C0CE524F544}" presName="spaceRect" presStyleCnt="0"/>
      <dgm:spPr/>
    </dgm:pt>
    <dgm:pt modelId="{9B01CB35-9C2D-4BE0-845A-53B95215D202}" type="pres">
      <dgm:prSet presAssocID="{E5C930F0-78BD-4787-A456-3C0CE524F544}" presName="textRect" presStyleLbl="revTx" presStyleIdx="0" presStyleCnt="3">
        <dgm:presLayoutVars>
          <dgm:chMax val="1"/>
          <dgm:chPref val="1"/>
        </dgm:presLayoutVars>
      </dgm:prSet>
      <dgm:spPr/>
    </dgm:pt>
    <dgm:pt modelId="{3874ED1E-1904-4A8C-BCDA-DCE8BEFE6388}" type="pres">
      <dgm:prSet presAssocID="{ACDE82D6-520D-4D75-9781-342DB0832967}" presName="sibTrans" presStyleCnt="0"/>
      <dgm:spPr/>
    </dgm:pt>
    <dgm:pt modelId="{9419E1B1-1347-4A46-801C-3E4EB06AA8C0}" type="pres">
      <dgm:prSet presAssocID="{C62A1E8E-1D77-494B-9498-1A70E9EA6B33}" presName="compNode" presStyleCnt="0"/>
      <dgm:spPr/>
    </dgm:pt>
    <dgm:pt modelId="{AC1220C9-D12D-4123-BB45-55265CDF6367}" type="pres">
      <dgm:prSet presAssocID="{C62A1E8E-1D77-494B-9498-1A70E9EA6B3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4A67ABE-E8F2-4A77-A574-8C693868EF5A}" type="pres">
      <dgm:prSet presAssocID="{C62A1E8E-1D77-494B-9498-1A70E9EA6B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FCC58B5-8413-47B6-8C5E-41032B2F5760}" type="pres">
      <dgm:prSet presAssocID="{C62A1E8E-1D77-494B-9498-1A70E9EA6B33}" presName="spaceRect" presStyleCnt="0"/>
      <dgm:spPr/>
    </dgm:pt>
    <dgm:pt modelId="{13D208E4-670D-4446-93D9-0BFAB83AA5D4}" type="pres">
      <dgm:prSet presAssocID="{C62A1E8E-1D77-494B-9498-1A70E9EA6B33}" presName="textRect" presStyleLbl="revTx" presStyleIdx="1" presStyleCnt="3">
        <dgm:presLayoutVars>
          <dgm:chMax val="1"/>
          <dgm:chPref val="1"/>
        </dgm:presLayoutVars>
      </dgm:prSet>
      <dgm:spPr/>
    </dgm:pt>
    <dgm:pt modelId="{162FCB05-8200-4ED0-9602-E79A61E2AC1B}" type="pres">
      <dgm:prSet presAssocID="{346B764F-25E1-4532-88F9-BA00F3D604B0}" presName="sibTrans" presStyleCnt="0"/>
      <dgm:spPr/>
    </dgm:pt>
    <dgm:pt modelId="{DF03466A-E8E2-4B89-9598-55D48728A49B}" type="pres">
      <dgm:prSet presAssocID="{DBBF1ECB-4B6A-438F-AE82-F6309D9A1957}" presName="compNode" presStyleCnt="0"/>
      <dgm:spPr/>
    </dgm:pt>
    <dgm:pt modelId="{955A4610-988E-424A-B658-A7A926FC97E5}" type="pres">
      <dgm:prSet presAssocID="{DBBF1ECB-4B6A-438F-AE82-F6309D9A195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1A5AF71-797D-4323-9966-0BFAAFAEAB0D}" type="pres">
      <dgm:prSet presAssocID="{DBBF1ECB-4B6A-438F-AE82-F6309D9A19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D0E09F3-998F-4C30-8169-FE57C3C5A5BA}" type="pres">
      <dgm:prSet presAssocID="{DBBF1ECB-4B6A-438F-AE82-F6309D9A1957}" presName="spaceRect" presStyleCnt="0"/>
      <dgm:spPr/>
    </dgm:pt>
    <dgm:pt modelId="{11E19ACE-6A93-472C-AF34-4CF4201ED276}" type="pres">
      <dgm:prSet presAssocID="{DBBF1ECB-4B6A-438F-AE82-F6309D9A19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ADE6E09-8345-4698-A5A7-A806C8B84FCE}" type="presOf" srcId="{E5C930F0-78BD-4787-A456-3C0CE524F544}" destId="{9B01CB35-9C2D-4BE0-845A-53B95215D202}" srcOrd="0" destOrd="0" presId="urn:microsoft.com/office/officeart/2018/5/layout/IconLeafLabelList"/>
    <dgm:cxn modelId="{1BC5D08A-2A90-45F1-B589-BE63148D6D57}" type="presOf" srcId="{C142BB9C-A5F9-4854-A7B9-62509CF13787}" destId="{ACB2FAEB-1999-419C-9BD9-576D246D4F0C}" srcOrd="0" destOrd="0" presId="urn:microsoft.com/office/officeart/2018/5/layout/IconLeafLabelList"/>
    <dgm:cxn modelId="{F4653692-3AF9-4797-A966-B72CB71591D0}" type="presOf" srcId="{DBBF1ECB-4B6A-438F-AE82-F6309D9A1957}" destId="{11E19ACE-6A93-472C-AF34-4CF4201ED276}" srcOrd="0" destOrd="0" presId="urn:microsoft.com/office/officeart/2018/5/layout/IconLeafLabelList"/>
    <dgm:cxn modelId="{B88BE9B1-17B2-499A-9829-5B818759E12B}" srcId="{C142BB9C-A5F9-4854-A7B9-62509CF13787}" destId="{E5C930F0-78BD-4787-A456-3C0CE524F544}" srcOrd="0" destOrd="0" parTransId="{7C09C8D1-D53F-4566-B834-01C291EC3207}" sibTransId="{ACDE82D6-520D-4D75-9781-342DB0832967}"/>
    <dgm:cxn modelId="{43E394B9-E39F-46DF-AC26-BA8718463BCB}" srcId="{C142BB9C-A5F9-4854-A7B9-62509CF13787}" destId="{DBBF1ECB-4B6A-438F-AE82-F6309D9A1957}" srcOrd="2" destOrd="0" parTransId="{184D9F3B-07E8-4BD4-8745-2517B18490F8}" sibTransId="{178F983A-C6A4-4401-9078-683D445AC372}"/>
    <dgm:cxn modelId="{A4422CBF-BBF1-41A5-82E5-7F60C1BA25E6}" srcId="{C142BB9C-A5F9-4854-A7B9-62509CF13787}" destId="{C62A1E8E-1D77-494B-9498-1A70E9EA6B33}" srcOrd="1" destOrd="0" parTransId="{0B44722E-E2A4-49B8-A304-3750D6D1F998}" sibTransId="{346B764F-25E1-4532-88F9-BA00F3D604B0}"/>
    <dgm:cxn modelId="{3EDBA1F0-4B89-473E-BC56-2DD381995443}" type="presOf" srcId="{C62A1E8E-1D77-494B-9498-1A70E9EA6B33}" destId="{13D208E4-670D-4446-93D9-0BFAB83AA5D4}" srcOrd="0" destOrd="0" presId="urn:microsoft.com/office/officeart/2018/5/layout/IconLeafLabelList"/>
    <dgm:cxn modelId="{A084E71A-CB90-428D-B96C-3CDF772D2DF2}" type="presParOf" srcId="{ACB2FAEB-1999-419C-9BD9-576D246D4F0C}" destId="{73713FF4-DBB4-40D4-ADC3-E77ABA923E01}" srcOrd="0" destOrd="0" presId="urn:microsoft.com/office/officeart/2018/5/layout/IconLeafLabelList"/>
    <dgm:cxn modelId="{1D3BADA5-4C54-42A6-AEDA-518609EC02AD}" type="presParOf" srcId="{73713FF4-DBB4-40D4-ADC3-E77ABA923E01}" destId="{4CF9AE5B-4EB9-4F9B-8807-59CDDD0FB4D7}" srcOrd="0" destOrd="0" presId="urn:microsoft.com/office/officeart/2018/5/layout/IconLeafLabelList"/>
    <dgm:cxn modelId="{8897067E-8750-4104-8D9B-D06EB96EDA69}" type="presParOf" srcId="{73713FF4-DBB4-40D4-ADC3-E77ABA923E01}" destId="{74E03337-0452-47F1-AB63-3DB81FFEE3DA}" srcOrd="1" destOrd="0" presId="urn:microsoft.com/office/officeart/2018/5/layout/IconLeafLabelList"/>
    <dgm:cxn modelId="{28A3E03E-8011-49C7-AAEC-FF941568803A}" type="presParOf" srcId="{73713FF4-DBB4-40D4-ADC3-E77ABA923E01}" destId="{8240A69A-1219-44AC-9123-A30B3F2CD2DB}" srcOrd="2" destOrd="0" presId="urn:microsoft.com/office/officeart/2018/5/layout/IconLeafLabelList"/>
    <dgm:cxn modelId="{C0C422C5-A0C6-4755-9E9A-C532E6A95B52}" type="presParOf" srcId="{73713FF4-DBB4-40D4-ADC3-E77ABA923E01}" destId="{9B01CB35-9C2D-4BE0-845A-53B95215D202}" srcOrd="3" destOrd="0" presId="urn:microsoft.com/office/officeart/2018/5/layout/IconLeafLabelList"/>
    <dgm:cxn modelId="{94567C5D-97CD-40EB-A6EC-F2ED4CFCBD7E}" type="presParOf" srcId="{ACB2FAEB-1999-419C-9BD9-576D246D4F0C}" destId="{3874ED1E-1904-4A8C-BCDA-DCE8BEFE6388}" srcOrd="1" destOrd="0" presId="urn:microsoft.com/office/officeart/2018/5/layout/IconLeafLabelList"/>
    <dgm:cxn modelId="{53331E81-9A78-4FE5-AABB-E9D2D8E69EDC}" type="presParOf" srcId="{ACB2FAEB-1999-419C-9BD9-576D246D4F0C}" destId="{9419E1B1-1347-4A46-801C-3E4EB06AA8C0}" srcOrd="2" destOrd="0" presId="urn:microsoft.com/office/officeart/2018/5/layout/IconLeafLabelList"/>
    <dgm:cxn modelId="{79F30B0A-F9E0-46BA-835E-E63EDF612437}" type="presParOf" srcId="{9419E1B1-1347-4A46-801C-3E4EB06AA8C0}" destId="{AC1220C9-D12D-4123-BB45-55265CDF6367}" srcOrd="0" destOrd="0" presId="urn:microsoft.com/office/officeart/2018/5/layout/IconLeafLabelList"/>
    <dgm:cxn modelId="{2104F5BE-EEE8-478A-B6CD-699783A9FA50}" type="presParOf" srcId="{9419E1B1-1347-4A46-801C-3E4EB06AA8C0}" destId="{04A67ABE-E8F2-4A77-A574-8C693868EF5A}" srcOrd="1" destOrd="0" presId="urn:microsoft.com/office/officeart/2018/5/layout/IconLeafLabelList"/>
    <dgm:cxn modelId="{CDB4C472-0EB4-4613-BFC1-399CCA815732}" type="presParOf" srcId="{9419E1B1-1347-4A46-801C-3E4EB06AA8C0}" destId="{CFCC58B5-8413-47B6-8C5E-41032B2F5760}" srcOrd="2" destOrd="0" presId="urn:microsoft.com/office/officeart/2018/5/layout/IconLeafLabelList"/>
    <dgm:cxn modelId="{468FACA1-A12D-4092-A679-30139D46D290}" type="presParOf" srcId="{9419E1B1-1347-4A46-801C-3E4EB06AA8C0}" destId="{13D208E4-670D-4446-93D9-0BFAB83AA5D4}" srcOrd="3" destOrd="0" presId="urn:microsoft.com/office/officeart/2018/5/layout/IconLeafLabelList"/>
    <dgm:cxn modelId="{11FB7A88-93AA-4D82-B99F-54046DA940A1}" type="presParOf" srcId="{ACB2FAEB-1999-419C-9BD9-576D246D4F0C}" destId="{162FCB05-8200-4ED0-9602-E79A61E2AC1B}" srcOrd="3" destOrd="0" presId="urn:microsoft.com/office/officeart/2018/5/layout/IconLeafLabelList"/>
    <dgm:cxn modelId="{737A009D-A53F-45E9-8F59-4AEB1F1FEE7E}" type="presParOf" srcId="{ACB2FAEB-1999-419C-9BD9-576D246D4F0C}" destId="{DF03466A-E8E2-4B89-9598-55D48728A49B}" srcOrd="4" destOrd="0" presId="urn:microsoft.com/office/officeart/2018/5/layout/IconLeafLabelList"/>
    <dgm:cxn modelId="{3D13DB34-4B15-4FF8-B085-C05D62EBAEAC}" type="presParOf" srcId="{DF03466A-E8E2-4B89-9598-55D48728A49B}" destId="{955A4610-988E-424A-B658-A7A926FC97E5}" srcOrd="0" destOrd="0" presId="urn:microsoft.com/office/officeart/2018/5/layout/IconLeafLabelList"/>
    <dgm:cxn modelId="{5C67CC3F-AA3D-4B71-9F0A-A2FC17EB0F44}" type="presParOf" srcId="{DF03466A-E8E2-4B89-9598-55D48728A49B}" destId="{61A5AF71-797D-4323-9966-0BFAAFAEAB0D}" srcOrd="1" destOrd="0" presId="urn:microsoft.com/office/officeart/2018/5/layout/IconLeafLabelList"/>
    <dgm:cxn modelId="{864FDFF3-4AF4-42D1-9778-A171C4ED9772}" type="presParOf" srcId="{DF03466A-E8E2-4B89-9598-55D48728A49B}" destId="{1D0E09F3-998F-4C30-8169-FE57C3C5A5BA}" srcOrd="2" destOrd="0" presId="urn:microsoft.com/office/officeart/2018/5/layout/IconLeafLabelList"/>
    <dgm:cxn modelId="{A66B823F-2414-4C8B-AD33-EBF44F9863B1}" type="presParOf" srcId="{DF03466A-E8E2-4B89-9598-55D48728A49B}" destId="{11E19ACE-6A93-472C-AF34-4CF4201ED27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1E8B06-A37A-4857-BC0F-AEE0A2692A3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43EF3CD-4FEC-4624-817E-2F870DF1FA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Interfacing and configuring LoRaWAN modem and sending LoRaWAN packets</a:t>
          </a:r>
          <a:endParaRPr lang="en-US"/>
        </a:p>
      </dgm:t>
    </dgm:pt>
    <dgm:pt modelId="{94A3549E-1D38-4BFF-B256-F1A82F6E6582}" type="parTrans" cxnId="{EB041DD7-E8FF-4465-BE99-AAF521374139}">
      <dgm:prSet/>
      <dgm:spPr/>
      <dgm:t>
        <a:bodyPr/>
        <a:lstStyle/>
        <a:p>
          <a:endParaRPr lang="en-US"/>
        </a:p>
      </dgm:t>
    </dgm:pt>
    <dgm:pt modelId="{9F458281-5117-4F79-9507-F044BD391E39}" type="sibTrans" cxnId="{EB041DD7-E8FF-4465-BE99-AAF521374139}">
      <dgm:prSet/>
      <dgm:spPr/>
      <dgm:t>
        <a:bodyPr/>
        <a:lstStyle/>
        <a:p>
          <a:endParaRPr lang="en-US"/>
        </a:p>
      </dgm:t>
    </dgm:pt>
    <dgm:pt modelId="{2DA7720F-4DBD-46BC-B6B7-CBD9BB0B29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Interfacing with sensors such as GNSS and Accelerometer</a:t>
          </a:r>
          <a:endParaRPr lang="en-US"/>
        </a:p>
      </dgm:t>
    </dgm:pt>
    <dgm:pt modelId="{C93C949C-B230-4E6A-AE0D-B6B6B176435F}" type="parTrans" cxnId="{D7B8B281-AE82-42D4-B8F8-5DF28693FAA9}">
      <dgm:prSet/>
      <dgm:spPr/>
      <dgm:t>
        <a:bodyPr/>
        <a:lstStyle/>
        <a:p>
          <a:endParaRPr lang="en-US"/>
        </a:p>
      </dgm:t>
    </dgm:pt>
    <dgm:pt modelId="{F4C4661A-25E2-46FF-9D36-E0BEEA7F97AF}" type="sibTrans" cxnId="{D7B8B281-AE82-42D4-B8F8-5DF28693FAA9}">
      <dgm:prSet/>
      <dgm:spPr/>
      <dgm:t>
        <a:bodyPr/>
        <a:lstStyle/>
        <a:p>
          <a:endParaRPr lang="en-US"/>
        </a:p>
      </dgm:t>
    </dgm:pt>
    <dgm:pt modelId="{A332A809-6B90-4E63-A98A-1DE83CB5FD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Read date and time from GPS and configure real-time clock (RTC)</a:t>
          </a:r>
          <a:endParaRPr lang="en-US"/>
        </a:p>
      </dgm:t>
    </dgm:pt>
    <dgm:pt modelId="{69702723-4AE9-40F7-8C7F-9BB0CF763415}" type="parTrans" cxnId="{A4C61A47-DA65-43CD-9A5A-37C9A6F1AB00}">
      <dgm:prSet/>
      <dgm:spPr/>
      <dgm:t>
        <a:bodyPr/>
        <a:lstStyle/>
        <a:p>
          <a:endParaRPr lang="en-US"/>
        </a:p>
      </dgm:t>
    </dgm:pt>
    <dgm:pt modelId="{F02D0B68-CCCA-43A6-913E-960DAF34B724}" type="sibTrans" cxnId="{A4C61A47-DA65-43CD-9A5A-37C9A6F1AB00}">
      <dgm:prSet/>
      <dgm:spPr/>
      <dgm:t>
        <a:bodyPr/>
        <a:lstStyle/>
        <a:p>
          <a:endParaRPr lang="en-US"/>
        </a:p>
      </dgm:t>
    </dgm:pt>
    <dgm:pt modelId="{40E10F6F-0E9C-47E3-84E5-72AE82C705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Data structure for </a:t>
          </a:r>
          <a:r>
            <a:rPr lang="en-GB" err="1"/>
            <a:t>LoRaWAN</a:t>
          </a:r>
          <a:r>
            <a:rPr lang="en-GB"/>
            <a:t> packets:</a:t>
          </a:r>
          <a:endParaRPr lang="en-US">
            <a:latin typeface="Calibri Light" panose="020F0302020204030204"/>
          </a:endParaRPr>
        </a:p>
      </dgm:t>
    </dgm:pt>
    <dgm:pt modelId="{802F6848-E8E3-4F85-A9A1-5BD74D93CC6F}" type="parTrans" cxnId="{8DC5855D-B998-4DD0-BC1C-2C99C4C07DD6}">
      <dgm:prSet/>
      <dgm:spPr/>
      <dgm:t>
        <a:bodyPr/>
        <a:lstStyle/>
        <a:p>
          <a:endParaRPr lang="en-US"/>
        </a:p>
      </dgm:t>
    </dgm:pt>
    <dgm:pt modelId="{0C1B3722-F1C1-48B9-B60E-0B88C9CBAAFD}" type="sibTrans" cxnId="{8DC5855D-B998-4DD0-BC1C-2C99C4C07DD6}">
      <dgm:prSet/>
      <dgm:spPr/>
      <dgm:t>
        <a:bodyPr/>
        <a:lstStyle/>
        <a:p>
          <a:endParaRPr lang="en-US"/>
        </a:p>
      </dgm:t>
    </dgm:pt>
    <dgm:pt modelId="{27EEE361-3C3E-492D-9B21-AA8FCE5D5E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Testing the prototypes in the indoor and outdoor environment</a:t>
          </a:r>
          <a:endParaRPr lang="en-US"/>
        </a:p>
      </dgm:t>
    </dgm:pt>
    <dgm:pt modelId="{CF383D47-E52D-4B26-BE32-1DA904D9BAA3}" type="parTrans" cxnId="{FD6D12A3-9B51-4DD8-9BED-B928CD205E17}">
      <dgm:prSet/>
      <dgm:spPr/>
      <dgm:t>
        <a:bodyPr/>
        <a:lstStyle/>
        <a:p>
          <a:endParaRPr lang="en-US"/>
        </a:p>
      </dgm:t>
    </dgm:pt>
    <dgm:pt modelId="{8BC7A3BE-256E-4A98-8EC7-C4C4D3CA6D25}" type="sibTrans" cxnId="{FD6D12A3-9B51-4DD8-9BED-B928CD205E17}">
      <dgm:prSet/>
      <dgm:spPr/>
      <dgm:t>
        <a:bodyPr/>
        <a:lstStyle/>
        <a:p>
          <a:endParaRPr lang="en-US"/>
        </a:p>
      </dgm:t>
    </dgm:pt>
    <dgm:pt modelId="{281C080B-4E72-4AD6-8D8E-AFF3AD8F8F2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Timestamp (from GPS or RTC)</a:t>
          </a:r>
          <a:endParaRPr lang="en-GB"/>
        </a:p>
      </dgm:t>
    </dgm:pt>
    <dgm:pt modelId="{B54D42F5-B96B-492F-BFF0-801BD82EB29F}" type="parTrans" cxnId="{DFD3F1CD-7D13-466F-B2A4-45293C473C34}">
      <dgm:prSet/>
      <dgm:spPr/>
    </dgm:pt>
    <dgm:pt modelId="{43E40BDF-DF64-48F2-AABD-CF66FA02E7B6}" type="sibTrans" cxnId="{DFD3F1CD-7D13-466F-B2A4-45293C473C34}">
      <dgm:prSet/>
      <dgm:spPr/>
    </dgm:pt>
    <dgm:pt modelId="{0A75F9D7-D161-4FBE-95E4-73ADF9B06B8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GPS Location: Longitude and Latitude</a:t>
          </a:r>
          <a:endParaRPr lang="en-GB"/>
        </a:p>
      </dgm:t>
    </dgm:pt>
    <dgm:pt modelId="{DB551A48-85CE-4403-95DD-1A8659CA07A8}" type="parTrans" cxnId="{CE5BA0E0-46D6-49E2-9EF2-BA1ED3ECE61E}">
      <dgm:prSet/>
      <dgm:spPr/>
    </dgm:pt>
    <dgm:pt modelId="{E9B29333-0B9D-4022-810F-F9348E0E43E0}" type="sibTrans" cxnId="{CE5BA0E0-46D6-49E2-9EF2-BA1ED3ECE61E}">
      <dgm:prSet/>
      <dgm:spPr/>
    </dgm:pt>
    <dgm:pt modelId="{7C5BEDA1-D03B-4831-B4A2-B61168EDD74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Arrays of accelerometer data for axis1, axis2 and axis3</a:t>
          </a:r>
          <a:endParaRPr lang="en-GB"/>
        </a:p>
      </dgm:t>
    </dgm:pt>
    <dgm:pt modelId="{EFEB32ED-61B0-4467-BB12-26A2C02D33F5}" type="parTrans" cxnId="{E0329CA6-13E2-436D-9645-E6A6CB327E87}">
      <dgm:prSet/>
      <dgm:spPr/>
    </dgm:pt>
    <dgm:pt modelId="{E6AC11FB-80E5-4BD6-8D2F-4FA7A6A36AA9}" type="sibTrans" cxnId="{E0329CA6-13E2-436D-9645-E6A6CB327E87}">
      <dgm:prSet/>
      <dgm:spPr/>
    </dgm:pt>
    <dgm:pt modelId="{56BEC163-320C-4A3B-8463-FF388346951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b="0"/>
            <a:t>Error Code (EC)</a:t>
          </a:r>
          <a:endParaRPr lang="en-GB"/>
        </a:p>
      </dgm:t>
    </dgm:pt>
    <dgm:pt modelId="{A9F00324-B6CE-454F-B026-32429B1324A2}" type="parTrans" cxnId="{18B44CE6-165E-4007-8817-BB978A042756}">
      <dgm:prSet/>
      <dgm:spPr/>
    </dgm:pt>
    <dgm:pt modelId="{27041458-1E0F-4B21-9FD4-0D1126F0554C}" type="sibTrans" cxnId="{18B44CE6-165E-4007-8817-BB978A042756}">
      <dgm:prSet/>
      <dgm:spPr/>
    </dgm:pt>
    <dgm:pt modelId="{905AC7C7-71BC-429C-A899-1636C514DCAC}" type="pres">
      <dgm:prSet presAssocID="{AB1E8B06-A37A-4857-BC0F-AEE0A2692A37}" presName="root" presStyleCnt="0">
        <dgm:presLayoutVars>
          <dgm:dir/>
          <dgm:resizeHandles val="exact"/>
        </dgm:presLayoutVars>
      </dgm:prSet>
      <dgm:spPr/>
    </dgm:pt>
    <dgm:pt modelId="{9AE06F05-7CE1-4B20-B8F8-1D387C3BF88B}" type="pres">
      <dgm:prSet presAssocID="{343EF3CD-4FEC-4624-817E-2F870DF1FA77}" presName="compNode" presStyleCnt="0"/>
      <dgm:spPr/>
    </dgm:pt>
    <dgm:pt modelId="{373B83A5-37BE-4919-B091-AD47F43CFA98}" type="pres">
      <dgm:prSet presAssocID="{343EF3CD-4FEC-4624-817E-2F870DF1FA7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3599E79-4D32-4965-AF34-E9E4B3AA9550}" type="pres">
      <dgm:prSet presAssocID="{343EF3CD-4FEC-4624-817E-2F870DF1FA77}" presName="iconSpace" presStyleCnt="0"/>
      <dgm:spPr/>
    </dgm:pt>
    <dgm:pt modelId="{D6B87296-2674-4883-8956-D7F6F761E7EA}" type="pres">
      <dgm:prSet presAssocID="{343EF3CD-4FEC-4624-817E-2F870DF1FA77}" presName="parTx" presStyleLbl="revTx" presStyleIdx="0" presStyleCnt="10">
        <dgm:presLayoutVars>
          <dgm:chMax val="0"/>
          <dgm:chPref val="0"/>
        </dgm:presLayoutVars>
      </dgm:prSet>
      <dgm:spPr/>
    </dgm:pt>
    <dgm:pt modelId="{CA99A1E3-2FC5-49C5-AAB2-69792B257941}" type="pres">
      <dgm:prSet presAssocID="{343EF3CD-4FEC-4624-817E-2F870DF1FA77}" presName="txSpace" presStyleCnt="0"/>
      <dgm:spPr/>
    </dgm:pt>
    <dgm:pt modelId="{815125E0-2100-4E9F-99F2-87A90FB08808}" type="pres">
      <dgm:prSet presAssocID="{343EF3CD-4FEC-4624-817E-2F870DF1FA77}" presName="desTx" presStyleLbl="revTx" presStyleIdx="1" presStyleCnt="10">
        <dgm:presLayoutVars/>
      </dgm:prSet>
      <dgm:spPr/>
    </dgm:pt>
    <dgm:pt modelId="{6335DFEC-A4E4-47B9-8253-D668B6F0F385}" type="pres">
      <dgm:prSet presAssocID="{9F458281-5117-4F79-9507-F044BD391E39}" presName="sibTrans" presStyleCnt="0"/>
      <dgm:spPr/>
    </dgm:pt>
    <dgm:pt modelId="{B03C721B-54E5-4F2D-B87F-70FD6991E592}" type="pres">
      <dgm:prSet presAssocID="{2DA7720F-4DBD-46BC-B6B7-CBD9BB0B2989}" presName="compNode" presStyleCnt="0"/>
      <dgm:spPr/>
    </dgm:pt>
    <dgm:pt modelId="{74BA170F-DA1C-4B0D-8B68-DD54DAB92173}" type="pres">
      <dgm:prSet presAssocID="{2DA7720F-4DBD-46BC-B6B7-CBD9BB0B29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E6CCE3E0-37F5-48C2-B7EC-C45508672A7A}" type="pres">
      <dgm:prSet presAssocID="{2DA7720F-4DBD-46BC-B6B7-CBD9BB0B2989}" presName="iconSpace" presStyleCnt="0"/>
      <dgm:spPr/>
    </dgm:pt>
    <dgm:pt modelId="{E6D63F63-947B-4252-98A1-35623E277485}" type="pres">
      <dgm:prSet presAssocID="{2DA7720F-4DBD-46BC-B6B7-CBD9BB0B2989}" presName="parTx" presStyleLbl="revTx" presStyleIdx="2" presStyleCnt="10">
        <dgm:presLayoutVars>
          <dgm:chMax val="0"/>
          <dgm:chPref val="0"/>
        </dgm:presLayoutVars>
      </dgm:prSet>
      <dgm:spPr/>
    </dgm:pt>
    <dgm:pt modelId="{3EF3049B-5143-4CB9-8F69-761559540564}" type="pres">
      <dgm:prSet presAssocID="{2DA7720F-4DBD-46BC-B6B7-CBD9BB0B2989}" presName="txSpace" presStyleCnt="0"/>
      <dgm:spPr/>
    </dgm:pt>
    <dgm:pt modelId="{7A19DA07-8484-41B6-B0BA-8F3459968919}" type="pres">
      <dgm:prSet presAssocID="{2DA7720F-4DBD-46BC-B6B7-CBD9BB0B2989}" presName="desTx" presStyleLbl="revTx" presStyleIdx="3" presStyleCnt="10">
        <dgm:presLayoutVars/>
      </dgm:prSet>
      <dgm:spPr/>
    </dgm:pt>
    <dgm:pt modelId="{75E39ABF-EAF4-4AA0-9075-BE3696D7E314}" type="pres">
      <dgm:prSet presAssocID="{F4C4661A-25E2-46FF-9D36-E0BEEA7F97AF}" presName="sibTrans" presStyleCnt="0"/>
      <dgm:spPr/>
    </dgm:pt>
    <dgm:pt modelId="{1A924CB2-7D4D-4695-B226-EE1B66FBDDF6}" type="pres">
      <dgm:prSet presAssocID="{A332A809-6B90-4E63-A98A-1DE83CB5FD35}" presName="compNode" presStyleCnt="0"/>
      <dgm:spPr/>
    </dgm:pt>
    <dgm:pt modelId="{7C876853-BF2A-45CA-9D16-1BAB3705DD10}" type="pres">
      <dgm:prSet presAssocID="{A332A809-6B90-4E63-A98A-1DE83CB5FD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BE20D4C4-AC9E-45F5-8FA7-6EF5E084FA7B}" type="pres">
      <dgm:prSet presAssocID="{A332A809-6B90-4E63-A98A-1DE83CB5FD35}" presName="iconSpace" presStyleCnt="0"/>
      <dgm:spPr/>
    </dgm:pt>
    <dgm:pt modelId="{FE0733C4-8D9A-45E6-BCBC-F8D70D7BDB43}" type="pres">
      <dgm:prSet presAssocID="{A332A809-6B90-4E63-A98A-1DE83CB5FD35}" presName="parTx" presStyleLbl="revTx" presStyleIdx="4" presStyleCnt="10">
        <dgm:presLayoutVars>
          <dgm:chMax val="0"/>
          <dgm:chPref val="0"/>
        </dgm:presLayoutVars>
      </dgm:prSet>
      <dgm:spPr/>
    </dgm:pt>
    <dgm:pt modelId="{F3418297-8ED8-45C0-BA05-5238F5819D5E}" type="pres">
      <dgm:prSet presAssocID="{A332A809-6B90-4E63-A98A-1DE83CB5FD35}" presName="txSpace" presStyleCnt="0"/>
      <dgm:spPr/>
    </dgm:pt>
    <dgm:pt modelId="{C55CE4B2-D8A8-4ADB-A713-D4E507611C43}" type="pres">
      <dgm:prSet presAssocID="{A332A809-6B90-4E63-A98A-1DE83CB5FD35}" presName="desTx" presStyleLbl="revTx" presStyleIdx="5" presStyleCnt="10">
        <dgm:presLayoutVars/>
      </dgm:prSet>
      <dgm:spPr/>
    </dgm:pt>
    <dgm:pt modelId="{7EC801F5-AB90-4B89-BBD1-C340AC403698}" type="pres">
      <dgm:prSet presAssocID="{F02D0B68-CCCA-43A6-913E-960DAF34B724}" presName="sibTrans" presStyleCnt="0"/>
      <dgm:spPr/>
    </dgm:pt>
    <dgm:pt modelId="{5DBB1C9D-9977-4B61-BE9F-D5FEF53EAA0B}" type="pres">
      <dgm:prSet presAssocID="{40E10F6F-0E9C-47E3-84E5-72AE82C705D1}" presName="compNode" presStyleCnt="0"/>
      <dgm:spPr/>
    </dgm:pt>
    <dgm:pt modelId="{2DA127E4-56D3-4C1D-A897-23FC243FE49F}" type="pres">
      <dgm:prSet presAssocID="{40E10F6F-0E9C-47E3-84E5-72AE82C705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7443735-A9D8-484D-921E-DFD127023F40}" type="pres">
      <dgm:prSet presAssocID="{40E10F6F-0E9C-47E3-84E5-72AE82C705D1}" presName="iconSpace" presStyleCnt="0"/>
      <dgm:spPr/>
    </dgm:pt>
    <dgm:pt modelId="{DFA1B4DC-C27A-4EDD-952E-78C30040EB10}" type="pres">
      <dgm:prSet presAssocID="{40E10F6F-0E9C-47E3-84E5-72AE82C705D1}" presName="parTx" presStyleLbl="revTx" presStyleIdx="6" presStyleCnt="10">
        <dgm:presLayoutVars>
          <dgm:chMax val="0"/>
          <dgm:chPref val="0"/>
        </dgm:presLayoutVars>
      </dgm:prSet>
      <dgm:spPr/>
    </dgm:pt>
    <dgm:pt modelId="{07EF8C92-F7CA-4E20-9BE5-8E3C85923C9A}" type="pres">
      <dgm:prSet presAssocID="{40E10F6F-0E9C-47E3-84E5-72AE82C705D1}" presName="txSpace" presStyleCnt="0"/>
      <dgm:spPr/>
    </dgm:pt>
    <dgm:pt modelId="{081B4546-BCFE-411E-A5C0-4A29BDE34DEF}" type="pres">
      <dgm:prSet presAssocID="{40E10F6F-0E9C-47E3-84E5-72AE82C705D1}" presName="desTx" presStyleLbl="revTx" presStyleIdx="7" presStyleCnt="10">
        <dgm:presLayoutVars/>
      </dgm:prSet>
      <dgm:spPr/>
    </dgm:pt>
    <dgm:pt modelId="{522C8DB6-640A-4B0D-887D-667490EC7810}" type="pres">
      <dgm:prSet presAssocID="{0C1B3722-F1C1-48B9-B60E-0B88C9CBAAFD}" presName="sibTrans" presStyleCnt="0"/>
      <dgm:spPr/>
    </dgm:pt>
    <dgm:pt modelId="{8ADB4826-ECFE-4E5C-BA51-DA51CEF80F30}" type="pres">
      <dgm:prSet presAssocID="{27EEE361-3C3E-492D-9B21-AA8FCE5D5E5D}" presName="compNode" presStyleCnt="0"/>
      <dgm:spPr/>
    </dgm:pt>
    <dgm:pt modelId="{DC0584AC-CCBC-4B38-A222-A58729507C21}" type="pres">
      <dgm:prSet presAssocID="{27EEE361-3C3E-492D-9B21-AA8FCE5D5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7ED128B-3455-4F31-B6E9-FDB78F2C7A59}" type="pres">
      <dgm:prSet presAssocID="{27EEE361-3C3E-492D-9B21-AA8FCE5D5E5D}" presName="iconSpace" presStyleCnt="0"/>
      <dgm:spPr/>
    </dgm:pt>
    <dgm:pt modelId="{CDE086A7-60A5-40C7-BAFB-5E95F8183E10}" type="pres">
      <dgm:prSet presAssocID="{27EEE361-3C3E-492D-9B21-AA8FCE5D5E5D}" presName="parTx" presStyleLbl="revTx" presStyleIdx="8" presStyleCnt="10">
        <dgm:presLayoutVars>
          <dgm:chMax val="0"/>
          <dgm:chPref val="0"/>
        </dgm:presLayoutVars>
      </dgm:prSet>
      <dgm:spPr/>
    </dgm:pt>
    <dgm:pt modelId="{B654485E-987E-44CE-A8EB-EA54CA5EFFD0}" type="pres">
      <dgm:prSet presAssocID="{27EEE361-3C3E-492D-9B21-AA8FCE5D5E5D}" presName="txSpace" presStyleCnt="0"/>
      <dgm:spPr/>
    </dgm:pt>
    <dgm:pt modelId="{577DE85E-C3F5-4FEC-B43B-D2EA81290FB5}" type="pres">
      <dgm:prSet presAssocID="{27EEE361-3C3E-492D-9B21-AA8FCE5D5E5D}" presName="desTx" presStyleLbl="revTx" presStyleIdx="9" presStyleCnt="10">
        <dgm:presLayoutVars/>
      </dgm:prSet>
      <dgm:spPr/>
    </dgm:pt>
  </dgm:ptLst>
  <dgm:cxnLst>
    <dgm:cxn modelId="{C570C80D-ADB3-45B5-9B43-5663D8ACFC0A}" type="presOf" srcId="{40E10F6F-0E9C-47E3-84E5-72AE82C705D1}" destId="{DFA1B4DC-C27A-4EDD-952E-78C30040EB10}" srcOrd="0" destOrd="0" presId="urn:microsoft.com/office/officeart/2018/2/layout/IconLabelDescriptionList"/>
    <dgm:cxn modelId="{49975711-41D4-4AD9-93E1-A89B39C50638}" type="presOf" srcId="{56BEC163-320C-4A3B-8463-FF3883469514}" destId="{081B4546-BCFE-411E-A5C0-4A29BDE34DEF}" srcOrd="0" destOrd="3" presId="urn:microsoft.com/office/officeart/2018/2/layout/IconLabelDescriptionList"/>
    <dgm:cxn modelId="{B8146D16-041E-48DE-8E7C-1BE72242D5A5}" type="presOf" srcId="{0A75F9D7-D161-4FBE-95E4-73ADF9B06B8E}" destId="{081B4546-BCFE-411E-A5C0-4A29BDE34DEF}" srcOrd="0" destOrd="1" presId="urn:microsoft.com/office/officeart/2018/2/layout/IconLabelDescriptionList"/>
    <dgm:cxn modelId="{5424F721-662E-49F1-86BD-8B91A54D0EEB}" type="presOf" srcId="{AB1E8B06-A37A-4857-BC0F-AEE0A2692A37}" destId="{905AC7C7-71BC-429C-A899-1636C514DCAC}" srcOrd="0" destOrd="0" presId="urn:microsoft.com/office/officeart/2018/2/layout/IconLabelDescriptionList"/>
    <dgm:cxn modelId="{6A237F27-7F28-46FB-BFA0-1C7C82A6D8E7}" type="presOf" srcId="{281C080B-4E72-4AD6-8D8E-AFF3AD8F8F2E}" destId="{081B4546-BCFE-411E-A5C0-4A29BDE34DEF}" srcOrd="0" destOrd="0" presId="urn:microsoft.com/office/officeart/2018/2/layout/IconLabelDescriptionList"/>
    <dgm:cxn modelId="{B548952A-8B00-4F7D-9094-CC1A6E500A67}" type="presOf" srcId="{2DA7720F-4DBD-46BC-B6B7-CBD9BB0B2989}" destId="{E6D63F63-947B-4252-98A1-35623E277485}" srcOrd="0" destOrd="0" presId="urn:microsoft.com/office/officeart/2018/2/layout/IconLabelDescriptionList"/>
    <dgm:cxn modelId="{DA13192D-125B-4BB9-AC1F-3B76500B4709}" type="presOf" srcId="{7C5BEDA1-D03B-4831-B4A2-B61168EDD74C}" destId="{081B4546-BCFE-411E-A5C0-4A29BDE34DEF}" srcOrd="0" destOrd="2" presId="urn:microsoft.com/office/officeart/2018/2/layout/IconLabelDescriptionList"/>
    <dgm:cxn modelId="{09CC3D39-ED5A-4ACB-87DB-47AA1DE8AF53}" type="presOf" srcId="{343EF3CD-4FEC-4624-817E-2F870DF1FA77}" destId="{D6B87296-2674-4883-8956-D7F6F761E7EA}" srcOrd="0" destOrd="0" presId="urn:microsoft.com/office/officeart/2018/2/layout/IconLabelDescriptionList"/>
    <dgm:cxn modelId="{8DC5855D-B998-4DD0-BC1C-2C99C4C07DD6}" srcId="{AB1E8B06-A37A-4857-BC0F-AEE0A2692A37}" destId="{40E10F6F-0E9C-47E3-84E5-72AE82C705D1}" srcOrd="3" destOrd="0" parTransId="{802F6848-E8E3-4F85-A9A1-5BD74D93CC6F}" sibTransId="{0C1B3722-F1C1-48B9-B60E-0B88C9CBAAFD}"/>
    <dgm:cxn modelId="{A4C61A47-DA65-43CD-9A5A-37C9A6F1AB00}" srcId="{AB1E8B06-A37A-4857-BC0F-AEE0A2692A37}" destId="{A332A809-6B90-4E63-A98A-1DE83CB5FD35}" srcOrd="2" destOrd="0" parTransId="{69702723-4AE9-40F7-8C7F-9BB0CF763415}" sibTransId="{F02D0B68-CCCA-43A6-913E-960DAF34B724}"/>
    <dgm:cxn modelId="{D7B8B281-AE82-42D4-B8F8-5DF28693FAA9}" srcId="{AB1E8B06-A37A-4857-BC0F-AEE0A2692A37}" destId="{2DA7720F-4DBD-46BC-B6B7-CBD9BB0B2989}" srcOrd="1" destOrd="0" parTransId="{C93C949C-B230-4E6A-AE0D-B6B6B176435F}" sibTransId="{F4C4661A-25E2-46FF-9D36-E0BEEA7F97AF}"/>
    <dgm:cxn modelId="{CA290A90-CEC9-4ABB-AAB4-99C534D5104A}" type="presOf" srcId="{27EEE361-3C3E-492D-9B21-AA8FCE5D5E5D}" destId="{CDE086A7-60A5-40C7-BAFB-5E95F8183E10}" srcOrd="0" destOrd="0" presId="urn:microsoft.com/office/officeart/2018/2/layout/IconLabelDescriptionList"/>
    <dgm:cxn modelId="{FD6D12A3-9B51-4DD8-9BED-B928CD205E17}" srcId="{AB1E8B06-A37A-4857-BC0F-AEE0A2692A37}" destId="{27EEE361-3C3E-492D-9B21-AA8FCE5D5E5D}" srcOrd="4" destOrd="0" parTransId="{CF383D47-E52D-4B26-BE32-1DA904D9BAA3}" sibTransId="{8BC7A3BE-256E-4A98-8EC7-C4C4D3CA6D25}"/>
    <dgm:cxn modelId="{E0329CA6-13E2-436D-9645-E6A6CB327E87}" srcId="{40E10F6F-0E9C-47E3-84E5-72AE82C705D1}" destId="{7C5BEDA1-D03B-4831-B4A2-B61168EDD74C}" srcOrd="2" destOrd="0" parTransId="{EFEB32ED-61B0-4467-BB12-26A2C02D33F5}" sibTransId="{E6AC11FB-80E5-4BD6-8D2F-4FA7A6A36AA9}"/>
    <dgm:cxn modelId="{9BA4AEBE-C5BF-445D-8C24-722B1C842964}" type="presOf" srcId="{A332A809-6B90-4E63-A98A-1DE83CB5FD35}" destId="{FE0733C4-8D9A-45E6-BCBC-F8D70D7BDB43}" srcOrd="0" destOrd="0" presId="urn:microsoft.com/office/officeart/2018/2/layout/IconLabelDescriptionList"/>
    <dgm:cxn modelId="{DFD3F1CD-7D13-466F-B2A4-45293C473C34}" srcId="{40E10F6F-0E9C-47E3-84E5-72AE82C705D1}" destId="{281C080B-4E72-4AD6-8D8E-AFF3AD8F8F2E}" srcOrd="0" destOrd="0" parTransId="{B54D42F5-B96B-492F-BFF0-801BD82EB29F}" sibTransId="{43E40BDF-DF64-48F2-AABD-CF66FA02E7B6}"/>
    <dgm:cxn modelId="{EB041DD7-E8FF-4465-BE99-AAF521374139}" srcId="{AB1E8B06-A37A-4857-BC0F-AEE0A2692A37}" destId="{343EF3CD-4FEC-4624-817E-2F870DF1FA77}" srcOrd="0" destOrd="0" parTransId="{94A3549E-1D38-4BFF-B256-F1A82F6E6582}" sibTransId="{9F458281-5117-4F79-9507-F044BD391E39}"/>
    <dgm:cxn modelId="{CE5BA0E0-46D6-49E2-9EF2-BA1ED3ECE61E}" srcId="{40E10F6F-0E9C-47E3-84E5-72AE82C705D1}" destId="{0A75F9D7-D161-4FBE-95E4-73ADF9B06B8E}" srcOrd="1" destOrd="0" parTransId="{DB551A48-85CE-4403-95DD-1A8659CA07A8}" sibTransId="{E9B29333-0B9D-4022-810F-F9348E0E43E0}"/>
    <dgm:cxn modelId="{18B44CE6-165E-4007-8817-BB978A042756}" srcId="{40E10F6F-0E9C-47E3-84E5-72AE82C705D1}" destId="{56BEC163-320C-4A3B-8463-FF3883469514}" srcOrd="3" destOrd="0" parTransId="{A9F00324-B6CE-454F-B026-32429B1324A2}" sibTransId="{27041458-1E0F-4B21-9FD4-0D1126F0554C}"/>
    <dgm:cxn modelId="{43014AE0-57B6-48A0-B96B-D43744421C93}" type="presParOf" srcId="{905AC7C7-71BC-429C-A899-1636C514DCAC}" destId="{9AE06F05-7CE1-4B20-B8F8-1D387C3BF88B}" srcOrd="0" destOrd="0" presId="urn:microsoft.com/office/officeart/2018/2/layout/IconLabelDescriptionList"/>
    <dgm:cxn modelId="{3E304677-7E73-4442-BD64-3F70EFCE8E43}" type="presParOf" srcId="{9AE06F05-7CE1-4B20-B8F8-1D387C3BF88B}" destId="{373B83A5-37BE-4919-B091-AD47F43CFA98}" srcOrd="0" destOrd="0" presId="urn:microsoft.com/office/officeart/2018/2/layout/IconLabelDescriptionList"/>
    <dgm:cxn modelId="{AFB62BA0-CB0C-49B3-961C-42A5EAFA6F24}" type="presParOf" srcId="{9AE06F05-7CE1-4B20-B8F8-1D387C3BF88B}" destId="{43599E79-4D32-4965-AF34-E9E4B3AA9550}" srcOrd="1" destOrd="0" presId="urn:microsoft.com/office/officeart/2018/2/layout/IconLabelDescriptionList"/>
    <dgm:cxn modelId="{2E6A3241-5439-4DA4-B9D6-C1DD8D59E44C}" type="presParOf" srcId="{9AE06F05-7CE1-4B20-B8F8-1D387C3BF88B}" destId="{D6B87296-2674-4883-8956-D7F6F761E7EA}" srcOrd="2" destOrd="0" presId="urn:microsoft.com/office/officeart/2018/2/layout/IconLabelDescriptionList"/>
    <dgm:cxn modelId="{518D5874-F523-43BB-80AF-6F1912F1B03A}" type="presParOf" srcId="{9AE06F05-7CE1-4B20-B8F8-1D387C3BF88B}" destId="{CA99A1E3-2FC5-49C5-AAB2-69792B257941}" srcOrd="3" destOrd="0" presId="urn:microsoft.com/office/officeart/2018/2/layout/IconLabelDescriptionList"/>
    <dgm:cxn modelId="{6CD760F9-C30E-4968-BC6D-582717155C61}" type="presParOf" srcId="{9AE06F05-7CE1-4B20-B8F8-1D387C3BF88B}" destId="{815125E0-2100-4E9F-99F2-87A90FB08808}" srcOrd="4" destOrd="0" presId="urn:microsoft.com/office/officeart/2018/2/layout/IconLabelDescriptionList"/>
    <dgm:cxn modelId="{C576E389-2E24-4B62-A27B-C0BA310D980D}" type="presParOf" srcId="{905AC7C7-71BC-429C-A899-1636C514DCAC}" destId="{6335DFEC-A4E4-47B9-8253-D668B6F0F385}" srcOrd="1" destOrd="0" presId="urn:microsoft.com/office/officeart/2018/2/layout/IconLabelDescriptionList"/>
    <dgm:cxn modelId="{61B72DF8-FDD5-42BC-A5C0-3D7B2B63EFE6}" type="presParOf" srcId="{905AC7C7-71BC-429C-A899-1636C514DCAC}" destId="{B03C721B-54E5-4F2D-B87F-70FD6991E592}" srcOrd="2" destOrd="0" presId="urn:microsoft.com/office/officeart/2018/2/layout/IconLabelDescriptionList"/>
    <dgm:cxn modelId="{88080990-3143-422A-97D6-262AF53BCF60}" type="presParOf" srcId="{B03C721B-54E5-4F2D-B87F-70FD6991E592}" destId="{74BA170F-DA1C-4B0D-8B68-DD54DAB92173}" srcOrd="0" destOrd="0" presId="urn:microsoft.com/office/officeart/2018/2/layout/IconLabelDescriptionList"/>
    <dgm:cxn modelId="{EFDC0C12-0C35-4C88-9EF4-2750816E74ED}" type="presParOf" srcId="{B03C721B-54E5-4F2D-B87F-70FD6991E592}" destId="{E6CCE3E0-37F5-48C2-B7EC-C45508672A7A}" srcOrd="1" destOrd="0" presId="urn:microsoft.com/office/officeart/2018/2/layout/IconLabelDescriptionList"/>
    <dgm:cxn modelId="{DD6A69AA-E579-4B5A-92B3-921147BB72B1}" type="presParOf" srcId="{B03C721B-54E5-4F2D-B87F-70FD6991E592}" destId="{E6D63F63-947B-4252-98A1-35623E277485}" srcOrd="2" destOrd="0" presId="urn:microsoft.com/office/officeart/2018/2/layout/IconLabelDescriptionList"/>
    <dgm:cxn modelId="{6C688555-E2F0-41C0-80B9-2A649C949596}" type="presParOf" srcId="{B03C721B-54E5-4F2D-B87F-70FD6991E592}" destId="{3EF3049B-5143-4CB9-8F69-761559540564}" srcOrd="3" destOrd="0" presId="urn:microsoft.com/office/officeart/2018/2/layout/IconLabelDescriptionList"/>
    <dgm:cxn modelId="{B7B9E475-C616-40A4-9DB3-AF1D46FECD02}" type="presParOf" srcId="{B03C721B-54E5-4F2D-B87F-70FD6991E592}" destId="{7A19DA07-8484-41B6-B0BA-8F3459968919}" srcOrd="4" destOrd="0" presId="urn:microsoft.com/office/officeart/2018/2/layout/IconLabelDescriptionList"/>
    <dgm:cxn modelId="{0C96CA45-606D-4AEC-A2AA-2E5C7883A6E2}" type="presParOf" srcId="{905AC7C7-71BC-429C-A899-1636C514DCAC}" destId="{75E39ABF-EAF4-4AA0-9075-BE3696D7E314}" srcOrd="3" destOrd="0" presId="urn:microsoft.com/office/officeart/2018/2/layout/IconLabelDescriptionList"/>
    <dgm:cxn modelId="{82256455-DCD2-4B3F-88A5-D5400C189431}" type="presParOf" srcId="{905AC7C7-71BC-429C-A899-1636C514DCAC}" destId="{1A924CB2-7D4D-4695-B226-EE1B66FBDDF6}" srcOrd="4" destOrd="0" presId="urn:microsoft.com/office/officeart/2018/2/layout/IconLabelDescriptionList"/>
    <dgm:cxn modelId="{AD21E52D-D73A-41E2-B3BE-E723295A7E35}" type="presParOf" srcId="{1A924CB2-7D4D-4695-B226-EE1B66FBDDF6}" destId="{7C876853-BF2A-45CA-9D16-1BAB3705DD10}" srcOrd="0" destOrd="0" presId="urn:microsoft.com/office/officeart/2018/2/layout/IconLabelDescriptionList"/>
    <dgm:cxn modelId="{62906AB6-5928-4272-8E6F-DDA8C78942A2}" type="presParOf" srcId="{1A924CB2-7D4D-4695-B226-EE1B66FBDDF6}" destId="{BE20D4C4-AC9E-45F5-8FA7-6EF5E084FA7B}" srcOrd="1" destOrd="0" presId="urn:microsoft.com/office/officeart/2018/2/layout/IconLabelDescriptionList"/>
    <dgm:cxn modelId="{4D0C614E-EECC-4854-A1D3-464B853C5509}" type="presParOf" srcId="{1A924CB2-7D4D-4695-B226-EE1B66FBDDF6}" destId="{FE0733C4-8D9A-45E6-BCBC-F8D70D7BDB43}" srcOrd="2" destOrd="0" presId="urn:microsoft.com/office/officeart/2018/2/layout/IconLabelDescriptionList"/>
    <dgm:cxn modelId="{72BB8E85-D7E6-4B14-BA57-2CD0A805915E}" type="presParOf" srcId="{1A924CB2-7D4D-4695-B226-EE1B66FBDDF6}" destId="{F3418297-8ED8-45C0-BA05-5238F5819D5E}" srcOrd="3" destOrd="0" presId="urn:microsoft.com/office/officeart/2018/2/layout/IconLabelDescriptionList"/>
    <dgm:cxn modelId="{E49C4438-FCD6-49A2-B6AF-22D7F812063E}" type="presParOf" srcId="{1A924CB2-7D4D-4695-B226-EE1B66FBDDF6}" destId="{C55CE4B2-D8A8-4ADB-A713-D4E507611C43}" srcOrd="4" destOrd="0" presId="urn:microsoft.com/office/officeart/2018/2/layout/IconLabelDescriptionList"/>
    <dgm:cxn modelId="{418DD098-CEA5-451D-8607-4E0B595F139F}" type="presParOf" srcId="{905AC7C7-71BC-429C-A899-1636C514DCAC}" destId="{7EC801F5-AB90-4B89-BBD1-C340AC403698}" srcOrd="5" destOrd="0" presId="urn:microsoft.com/office/officeart/2018/2/layout/IconLabelDescriptionList"/>
    <dgm:cxn modelId="{F582CBCA-567B-4D8C-AE15-E2C9D6644673}" type="presParOf" srcId="{905AC7C7-71BC-429C-A899-1636C514DCAC}" destId="{5DBB1C9D-9977-4B61-BE9F-D5FEF53EAA0B}" srcOrd="6" destOrd="0" presId="urn:microsoft.com/office/officeart/2018/2/layout/IconLabelDescriptionList"/>
    <dgm:cxn modelId="{31DA0FBA-A8CC-4F51-AC28-AA6C478440C9}" type="presParOf" srcId="{5DBB1C9D-9977-4B61-BE9F-D5FEF53EAA0B}" destId="{2DA127E4-56D3-4C1D-A897-23FC243FE49F}" srcOrd="0" destOrd="0" presId="urn:microsoft.com/office/officeart/2018/2/layout/IconLabelDescriptionList"/>
    <dgm:cxn modelId="{B7985C6D-C9D7-40A1-A05C-4A664FBBDCAB}" type="presParOf" srcId="{5DBB1C9D-9977-4B61-BE9F-D5FEF53EAA0B}" destId="{87443735-A9D8-484D-921E-DFD127023F40}" srcOrd="1" destOrd="0" presId="urn:microsoft.com/office/officeart/2018/2/layout/IconLabelDescriptionList"/>
    <dgm:cxn modelId="{79281552-5844-4798-BF3E-DDD80875E904}" type="presParOf" srcId="{5DBB1C9D-9977-4B61-BE9F-D5FEF53EAA0B}" destId="{DFA1B4DC-C27A-4EDD-952E-78C30040EB10}" srcOrd="2" destOrd="0" presId="urn:microsoft.com/office/officeart/2018/2/layout/IconLabelDescriptionList"/>
    <dgm:cxn modelId="{61CBA0E4-5F1F-42C3-A1C1-913986A96171}" type="presParOf" srcId="{5DBB1C9D-9977-4B61-BE9F-D5FEF53EAA0B}" destId="{07EF8C92-F7CA-4E20-9BE5-8E3C85923C9A}" srcOrd="3" destOrd="0" presId="urn:microsoft.com/office/officeart/2018/2/layout/IconLabelDescriptionList"/>
    <dgm:cxn modelId="{DA6F9BB9-8A4B-4ABF-8AE1-658DBE279B11}" type="presParOf" srcId="{5DBB1C9D-9977-4B61-BE9F-D5FEF53EAA0B}" destId="{081B4546-BCFE-411E-A5C0-4A29BDE34DEF}" srcOrd="4" destOrd="0" presId="urn:microsoft.com/office/officeart/2018/2/layout/IconLabelDescriptionList"/>
    <dgm:cxn modelId="{3A071F4F-3BF8-4B69-BBD5-126D66621E21}" type="presParOf" srcId="{905AC7C7-71BC-429C-A899-1636C514DCAC}" destId="{522C8DB6-640A-4B0D-887D-667490EC7810}" srcOrd="7" destOrd="0" presId="urn:microsoft.com/office/officeart/2018/2/layout/IconLabelDescriptionList"/>
    <dgm:cxn modelId="{0DDFB26B-4485-4E26-8551-B53838E4C471}" type="presParOf" srcId="{905AC7C7-71BC-429C-A899-1636C514DCAC}" destId="{8ADB4826-ECFE-4E5C-BA51-DA51CEF80F30}" srcOrd="8" destOrd="0" presId="urn:microsoft.com/office/officeart/2018/2/layout/IconLabelDescriptionList"/>
    <dgm:cxn modelId="{9F6E7974-994B-4956-B682-59FEFD7B435F}" type="presParOf" srcId="{8ADB4826-ECFE-4E5C-BA51-DA51CEF80F30}" destId="{DC0584AC-CCBC-4B38-A222-A58729507C21}" srcOrd="0" destOrd="0" presId="urn:microsoft.com/office/officeart/2018/2/layout/IconLabelDescriptionList"/>
    <dgm:cxn modelId="{4EE7FE74-B041-4B08-B086-FEF22B1DFEB7}" type="presParOf" srcId="{8ADB4826-ECFE-4E5C-BA51-DA51CEF80F30}" destId="{27ED128B-3455-4F31-B6E9-FDB78F2C7A59}" srcOrd="1" destOrd="0" presId="urn:microsoft.com/office/officeart/2018/2/layout/IconLabelDescriptionList"/>
    <dgm:cxn modelId="{F66152D4-882C-4DE8-B299-F23516C34482}" type="presParOf" srcId="{8ADB4826-ECFE-4E5C-BA51-DA51CEF80F30}" destId="{CDE086A7-60A5-40C7-BAFB-5E95F8183E10}" srcOrd="2" destOrd="0" presId="urn:microsoft.com/office/officeart/2018/2/layout/IconLabelDescriptionList"/>
    <dgm:cxn modelId="{CD9C0607-6421-42C4-9FEA-473EEB2A6FF4}" type="presParOf" srcId="{8ADB4826-ECFE-4E5C-BA51-DA51CEF80F30}" destId="{B654485E-987E-44CE-A8EB-EA54CA5EFFD0}" srcOrd="3" destOrd="0" presId="urn:microsoft.com/office/officeart/2018/2/layout/IconLabelDescriptionList"/>
    <dgm:cxn modelId="{496DC3E9-5864-4957-BA7B-C98C5A8F1CFC}" type="presParOf" srcId="{8ADB4826-ECFE-4E5C-BA51-DA51CEF80F30}" destId="{577DE85E-C3F5-4FEC-B43B-D2EA81290FB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C5C4F8-F2AB-44C3-B004-9B7EC2ED4E5D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4D0F2308-D7D4-408D-9591-B1A30E016EFF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USER</a:t>
          </a:r>
          <a:r>
            <a:rPr lang="en-GB" b="0" i="0" u="none" strike="noStrike" cap="none" baseline="0" noProof="0">
              <a:latin typeface="Calibri Light"/>
              <a:cs typeface="Calibri Light"/>
            </a:rPr>
            <a:t> </a:t>
          </a:r>
          <a:r>
            <a:rPr lang="en-GB">
              <a:latin typeface="Calibri Light" panose="020F0302020204030204"/>
            </a:rPr>
            <a:t>SURVEY</a:t>
          </a:r>
          <a:endParaRPr lang="en-GB"/>
        </a:p>
      </dgm:t>
    </dgm:pt>
    <dgm:pt modelId="{B1BB0509-A32E-4866-A712-034239827C8A}" type="parTrans" cxnId="{8C7D9849-C176-4EC3-A2A8-F26E98E5F70F}">
      <dgm:prSet/>
      <dgm:spPr/>
    </dgm:pt>
    <dgm:pt modelId="{F4D730AB-6006-4E36-AF2B-DB503AD1436A}" type="sibTrans" cxnId="{8C7D9849-C176-4EC3-A2A8-F26E98E5F70F}">
      <dgm:prSet/>
      <dgm:spPr/>
    </dgm:pt>
    <dgm:pt modelId="{B7BEC93D-F10A-4B1F-9366-E324B468DE00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USABILITY TESTING</a:t>
          </a:r>
          <a:endParaRPr lang="en-GB"/>
        </a:p>
      </dgm:t>
    </dgm:pt>
    <dgm:pt modelId="{27D8DEA5-9008-4A04-8AAF-A3D6C397313C}" type="parTrans" cxnId="{7CD71CEF-F6C2-4A70-9C0F-E64A7456199E}">
      <dgm:prSet/>
      <dgm:spPr/>
    </dgm:pt>
    <dgm:pt modelId="{647763E7-54F8-43B5-BB13-96C5AB0F201E}" type="sibTrans" cxnId="{7CD71CEF-F6C2-4A70-9C0F-E64A7456199E}">
      <dgm:prSet/>
      <dgm:spPr/>
    </dgm:pt>
    <dgm:pt modelId="{6E3894C0-C15C-444D-9AEB-FCB660E84498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SYSTEM USABILITY SCALE</a:t>
          </a:r>
          <a:endParaRPr lang="en-GB"/>
        </a:p>
      </dgm:t>
    </dgm:pt>
    <dgm:pt modelId="{0952B983-66D8-4890-8ADE-395E76282D3B}" type="parTrans" cxnId="{98C2430E-F33E-4162-8472-12EAE069A12C}">
      <dgm:prSet/>
      <dgm:spPr/>
    </dgm:pt>
    <dgm:pt modelId="{5BC0E1FB-22D8-449D-B844-D053ECA47A1C}" type="sibTrans" cxnId="{98C2430E-F33E-4162-8472-12EAE069A12C}">
      <dgm:prSet/>
      <dgm:spPr/>
    </dgm:pt>
    <dgm:pt modelId="{5FB5BB04-22E0-4556-8DE3-587B0D9CC6CB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REVIEW</a:t>
          </a:r>
        </a:p>
      </dgm:t>
    </dgm:pt>
    <dgm:pt modelId="{F38892D6-864F-49EB-A0C6-01C7FCD06CC3}" type="parTrans" cxnId="{32FF488A-5854-4957-9512-869DE483A1DE}">
      <dgm:prSet/>
      <dgm:spPr/>
    </dgm:pt>
    <dgm:pt modelId="{56F4D3F1-0828-4CCE-83AE-8987D0AF9035}" type="sibTrans" cxnId="{32FF488A-5854-4957-9512-869DE483A1DE}">
      <dgm:prSet/>
      <dgm:spPr/>
    </dgm:pt>
    <dgm:pt modelId="{3738278A-BEDC-4836-A4AB-97913C826FE7}" type="pres">
      <dgm:prSet presAssocID="{38C5C4F8-F2AB-44C3-B004-9B7EC2ED4E5D}" presName="Name0" presStyleCnt="0">
        <dgm:presLayoutVars>
          <dgm:dir/>
          <dgm:animLvl val="lvl"/>
          <dgm:resizeHandles val="exact"/>
        </dgm:presLayoutVars>
      </dgm:prSet>
      <dgm:spPr/>
    </dgm:pt>
    <dgm:pt modelId="{525F8281-53AA-4381-8225-45AD566E6CC0}" type="pres">
      <dgm:prSet presAssocID="{4D0F2308-D7D4-408D-9591-B1A30E016EF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CE26942-1F8B-4DE0-B5B6-6110DE5F3457}" type="pres">
      <dgm:prSet presAssocID="{F4D730AB-6006-4E36-AF2B-DB503AD1436A}" presName="parTxOnlySpace" presStyleCnt="0"/>
      <dgm:spPr/>
    </dgm:pt>
    <dgm:pt modelId="{103F708A-6CA0-42E3-9D3C-E22D98F9A55E}" type="pres">
      <dgm:prSet presAssocID="{B7BEC93D-F10A-4B1F-9366-E324B468DE0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1480AB7-D949-4BBB-AF8D-98B0D143802E}" type="pres">
      <dgm:prSet presAssocID="{647763E7-54F8-43B5-BB13-96C5AB0F201E}" presName="parTxOnlySpace" presStyleCnt="0"/>
      <dgm:spPr/>
    </dgm:pt>
    <dgm:pt modelId="{0285EA0F-BF0D-4B96-87A1-5C3E3D2206B4}" type="pres">
      <dgm:prSet presAssocID="{6E3894C0-C15C-444D-9AEB-FCB660E8449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8F76970-5E31-4E9A-B932-ADF13448FE4B}" type="pres">
      <dgm:prSet presAssocID="{5BC0E1FB-22D8-449D-B844-D053ECA47A1C}" presName="parTxOnlySpace" presStyleCnt="0"/>
      <dgm:spPr/>
    </dgm:pt>
    <dgm:pt modelId="{E85C09A3-911F-4FC1-9A38-A74E3099D2E2}" type="pres">
      <dgm:prSet presAssocID="{5FB5BB04-22E0-4556-8DE3-587B0D9CC6C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8C2430E-F33E-4162-8472-12EAE069A12C}" srcId="{38C5C4F8-F2AB-44C3-B004-9B7EC2ED4E5D}" destId="{6E3894C0-C15C-444D-9AEB-FCB660E84498}" srcOrd="2" destOrd="0" parTransId="{0952B983-66D8-4890-8ADE-395E76282D3B}" sibTransId="{5BC0E1FB-22D8-449D-B844-D053ECA47A1C}"/>
    <dgm:cxn modelId="{22CFE33F-6464-42BF-99CA-309DD40B78A9}" type="presOf" srcId="{4D0F2308-D7D4-408D-9591-B1A30E016EFF}" destId="{525F8281-53AA-4381-8225-45AD566E6CC0}" srcOrd="0" destOrd="0" presId="urn:microsoft.com/office/officeart/2005/8/layout/chevron1"/>
    <dgm:cxn modelId="{8C7D9849-C176-4EC3-A2A8-F26E98E5F70F}" srcId="{38C5C4F8-F2AB-44C3-B004-9B7EC2ED4E5D}" destId="{4D0F2308-D7D4-408D-9591-B1A30E016EFF}" srcOrd="0" destOrd="0" parTransId="{B1BB0509-A32E-4866-A712-034239827C8A}" sibTransId="{F4D730AB-6006-4E36-AF2B-DB503AD1436A}"/>
    <dgm:cxn modelId="{FD2DCC4D-8A5B-482F-B3D3-36101F3A68FE}" type="presOf" srcId="{6E3894C0-C15C-444D-9AEB-FCB660E84498}" destId="{0285EA0F-BF0D-4B96-87A1-5C3E3D2206B4}" srcOrd="0" destOrd="0" presId="urn:microsoft.com/office/officeart/2005/8/layout/chevron1"/>
    <dgm:cxn modelId="{D2B3BA81-5002-4820-8B74-25ACFFAA0751}" type="presOf" srcId="{B7BEC93D-F10A-4B1F-9366-E324B468DE00}" destId="{103F708A-6CA0-42E3-9D3C-E22D98F9A55E}" srcOrd="0" destOrd="0" presId="urn:microsoft.com/office/officeart/2005/8/layout/chevron1"/>
    <dgm:cxn modelId="{32FF488A-5854-4957-9512-869DE483A1DE}" srcId="{38C5C4F8-F2AB-44C3-B004-9B7EC2ED4E5D}" destId="{5FB5BB04-22E0-4556-8DE3-587B0D9CC6CB}" srcOrd="3" destOrd="0" parTransId="{F38892D6-864F-49EB-A0C6-01C7FCD06CC3}" sibTransId="{56F4D3F1-0828-4CCE-83AE-8987D0AF9035}"/>
    <dgm:cxn modelId="{AA9793E5-0530-4BAF-BBC8-B39933432389}" type="presOf" srcId="{5FB5BB04-22E0-4556-8DE3-587B0D9CC6CB}" destId="{E85C09A3-911F-4FC1-9A38-A74E3099D2E2}" srcOrd="0" destOrd="0" presId="urn:microsoft.com/office/officeart/2005/8/layout/chevron1"/>
    <dgm:cxn modelId="{7CD71CEF-F6C2-4A70-9C0F-E64A7456199E}" srcId="{38C5C4F8-F2AB-44C3-B004-9B7EC2ED4E5D}" destId="{B7BEC93D-F10A-4B1F-9366-E324B468DE00}" srcOrd="1" destOrd="0" parTransId="{27D8DEA5-9008-4A04-8AAF-A3D6C397313C}" sibTransId="{647763E7-54F8-43B5-BB13-96C5AB0F201E}"/>
    <dgm:cxn modelId="{BD0AF8F1-F33E-4055-A1FF-E71EF66A06C3}" type="presOf" srcId="{38C5C4F8-F2AB-44C3-B004-9B7EC2ED4E5D}" destId="{3738278A-BEDC-4836-A4AB-97913C826FE7}" srcOrd="0" destOrd="0" presId="urn:microsoft.com/office/officeart/2005/8/layout/chevron1"/>
    <dgm:cxn modelId="{29285881-50F4-45B7-B4B7-6AD71C519C55}" type="presParOf" srcId="{3738278A-BEDC-4836-A4AB-97913C826FE7}" destId="{525F8281-53AA-4381-8225-45AD566E6CC0}" srcOrd="0" destOrd="0" presId="urn:microsoft.com/office/officeart/2005/8/layout/chevron1"/>
    <dgm:cxn modelId="{E38AD632-B766-4A2F-9466-3A2B2DA1B554}" type="presParOf" srcId="{3738278A-BEDC-4836-A4AB-97913C826FE7}" destId="{7CE26942-1F8B-4DE0-B5B6-6110DE5F3457}" srcOrd="1" destOrd="0" presId="urn:microsoft.com/office/officeart/2005/8/layout/chevron1"/>
    <dgm:cxn modelId="{F5D770A7-7236-4018-8059-DA9913EE3B64}" type="presParOf" srcId="{3738278A-BEDC-4836-A4AB-97913C826FE7}" destId="{103F708A-6CA0-42E3-9D3C-E22D98F9A55E}" srcOrd="2" destOrd="0" presId="urn:microsoft.com/office/officeart/2005/8/layout/chevron1"/>
    <dgm:cxn modelId="{32482D2E-2D7E-4886-903A-C67ACFB64347}" type="presParOf" srcId="{3738278A-BEDC-4836-A4AB-97913C826FE7}" destId="{61480AB7-D949-4BBB-AF8D-98B0D143802E}" srcOrd="3" destOrd="0" presId="urn:microsoft.com/office/officeart/2005/8/layout/chevron1"/>
    <dgm:cxn modelId="{649E43AE-32FF-4FBF-8C02-B4A4F63129E0}" type="presParOf" srcId="{3738278A-BEDC-4836-A4AB-97913C826FE7}" destId="{0285EA0F-BF0D-4B96-87A1-5C3E3D2206B4}" srcOrd="4" destOrd="0" presId="urn:microsoft.com/office/officeart/2005/8/layout/chevron1"/>
    <dgm:cxn modelId="{DB86149A-97C5-4752-AED2-74B268BA6144}" type="presParOf" srcId="{3738278A-BEDC-4836-A4AB-97913C826FE7}" destId="{68F76970-5E31-4E9A-B932-ADF13448FE4B}" srcOrd="5" destOrd="0" presId="urn:microsoft.com/office/officeart/2005/8/layout/chevron1"/>
    <dgm:cxn modelId="{609621A4-642F-44FD-938B-39F2C80EA4E1}" type="presParOf" srcId="{3738278A-BEDC-4836-A4AB-97913C826FE7}" destId="{E85C09A3-911F-4FC1-9A38-A74E3099D2E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EF99E-A0FD-4342-9706-E304A174D3E0}">
      <dsp:nvSpPr>
        <dsp:cNvPr id="0" name=""/>
        <dsp:cNvSpPr/>
      </dsp:nvSpPr>
      <dsp:spPr>
        <a:xfrm>
          <a:off x="0" y="699794"/>
          <a:ext cx="6967728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773" tIns="624840" rIns="540773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3000" b="1" i="0" u="none" strike="noStrike" kern="1200" cap="none" baseline="0" noProof="0">
              <a:latin typeface="Calibri Light"/>
              <a:cs typeface="Calibri Light"/>
            </a:rPr>
            <a:t>Structural View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3000" b="1" i="0" u="none" strike="noStrike" kern="1200" cap="none" baseline="0" noProof="0">
              <a:latin typeface="Calibri Light"/>
              <a:cs typeface="Calibri Light"/>
            </a:rPr>
            <a:t>Demo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endParaRPr lang="en-US" sz="3000" b="1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699794"/>
        <a:ext cx="6967728" cy="2268000"/>
      </dsp:txXfrm>
    </dsp:sp>
    <dsp:sp modelId="{8171CB97-3FCD-47DA-B2AE-E5CF2C25BC12}">
      <dsp:nvSpPr>
        <dsp:cNvPr id="0" name=""/>
        <dsp:cNvSpPr/>
      </dsp:nvSpPr>
      <dsp:spPr>
        <a:xfrm>
          <a:off x="348386" y="256994"/>
          <a:ext cx="4877409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Project Overview</a:t>
          </a:r>
          <a:r>
            <a:rPr lang="en-US" sz="3000" kern="1200">
              <a:latin typeface="Calibri Light" panose="020F0302020204030204"/>
            </a:rPr>
            <a:t> &amp; Solution</a:t>
          </a:r>
          <a:endParaRPr lang="en-US" sz="3000" kern="1200"/>
        </a:p>
      </dsp:txBody>
      <dsp:txXfrm>
        <a:off x="391617" y="300225"/>
        <a:ext cx="4790947" cy="799138"/>
      </dsp:txXfrm>
    </dsp:sp>
    <dsp:sp modelId="{586D5531-4F6D-40A9-BC7B-02BD95719494}">
      <dsp:nvSpPr>
        <dsp:cNvPr id="0" name=""/>
        <dsp:cNvSpPr/>
      </dsp:nvSpPr>
      <dsp:spPr>
        <a:xfrm>
          <a:off x="0" y="3572595"/>
          <a:ext cx="6967728" cy="1748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0773" tIns="624840" rIns="540773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3000" b="1" i="0" u="none" strike="noStrike" kern="1200" cap="none" baseline="0" noProof="0">
              <a:latin typeface="Calibri Light"/>
              <a:cs typeface="Calibri Light"/>
            </a:rPr>
            <a:t>Agile Analysis</a:t>
          </a: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3000" b="1" i="0" u="none" strike="noStrike" kern="1200" cap="none" baseline="0" noProof="0">
              <a:latin typeface="Calibri Light"/>
              <a:cs typeface="Calibri Light"/>
            </a:rPr>
            <a:t>Looking to the future</a:t>
          </a:r>
        </a:p>
      </dsp:txBody>
      <dsp:txXfrm>
        <a:off x="0" y="3572595"/>
        <a:ext cx="6967728" cy="1748250"/>
      </dsp:txXfrm>
    </dsp:sp>
    <dsp:sp modelId="{8B7C3DE5-A607-435A-B093-3598250A517A}">
      <dsp:nvSpPr>
        <dsp:cNvPr id="0" name=""/>
        <dsp:cNvSpPr/>
      </dsp:nvSpPr>
      <dsp:spPr>
        <a:xfrm>
          <a:off x="348386" y="3129795"/>
          <a:ext cx="4877409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b="1" i="0" u="none" strike="noStrike" kern="1200" cap="none" baseline="0" noProof="0">
              <a:latin typeface="Calibri Light"/>
              <a:cs typeface="Calibri Light"/>
            </a:rPr>
            <a:t>Reflection</a:t>
          </a:r>
        </a:p>
      </dsp:txBody>
      <dsp:txXfrm>
        <a:off x="391617" y="3173026"/>
        <a:ext cx="4790947" cy="79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DCDCD-8DA5-4097-A129-57A8C67FB515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9F313-FA96-4947-8764-5BBBBB767602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7BB8E-DE0C-4871-926C-8A0193387E88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30 million sheep in Australia alone</a:t>
          </a:r>
          <a:endParaRPr lang="en-US" sz="1500" kern="1200"/>
        </a:p>
      </dsp:txBody>
      <dsp:txXfrm>
        <a:off x="75768" y="3053772"/>
        <a:ext cx="3093750" cy="720000"/>
      </dsp:txXfrm>
    </dsp:sp>
    <dsp:sp modelId="{8DD69E3A-2AC4-4F6D-A346-4C82E62B00F4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7AF4D-AB02-45EA-BAF5-23300AC55A38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8D2E0-AE95-4DCA-A1D4-AD044C073CA1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Farmers have no efficient way of monitoring the health of livestock</a:t>
          </a:r>
          <a:endParaRPr lang="en-US" sz="1500" kern="1200"/>
        </a:p>
      </dsp:txBody>
      <dsp:txXfrm>
        <a:off x="3710925" y="3053772"/>
        <a:ext cx="3093750" cy="720000"/>
      </dsp:txXfrm>
    </dsp:sp>
    <dsp:sp modelId="{2D5BA5F8-0F92-4DF8-9A39-AC4047191A5E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8CFE-D67D-4A8C-A914-A7D474E587EA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65A6B-4F01-470B-A88C-8531A78AF8A1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Solutions provided so far are expensive</a:t>
          </a:r>
          <a:endParaRPr lang="en-US" sz="1500" kern="1200"/>
        </a:p>
      </dsp:txBody>
      <dsp:txXfrm>
        <a:off x="7346081" y="305377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6AAD8-49F6-4F75-A5FB-0538D4B3697B}">
      <dsp:nvSpPr>
        <dsp:cNvPr id="0" name=""/>
        <dsp:cNvSpPr/>
      </dsp:nvSpPr>
      <dsp:spPr>
        <a:xfrm>
          <a:off x="0" y="0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latin typeface="Calibri Light" panose="020F0302020204030204"/>
            </a:rPr>
            <a:t>Real time</a:t>
          </a:r>
          <a:r>
            <a:rPr lang="en-GB" sz="2400" kern="1200">
              <a:latin typeface="Calibri Light" panose="020F0302020204030204"/>
            </a:rPr>
            <a:t> retrieval</a:t>
          </a:r>
          <a:r>
            <a:rPr lang="en-GB" sz="2400" kern="1200"/>
            <a:t> of data from sensors attached to animals</a:t>
          </a:r>
          <a:endParaRPr lang="en-US" sz="2400" kern="1200"/>
        </a:p>
      </dsp:txBody>
      <dsp:txXfrm>
        <a:off x="21589" y="21589"/>
        <a:ext cx="7517153" cy="693908"/>
      </dsp:txXfrm>
    </dsp:sp>
    <dsp:sp modelId="{0BDB180D-55AA-42A5-AFE9-5CFF9628D584}">
      <dsp:nvSpPr>
        <dsp:cNvPr id="0" name=""/>
        <dsp:cNvSpPr/>
      </dsp:nvSpPr>
      <dsp:spPr>
        <a:xfrm>
          <a:off x="627180" y="839459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Calibri Light" panose="020F0302020204030204"/>
            </a:rPr>
            <a:t>Retrieve</a:t>
          </a:r>
          <a:r>
            <a:rPr lang="en-GB" sz="2400" kern="1200"/>
            <a:t> data via </a:t>
          </a:r>
          <a:r>
            <a:rPr lang="en-GB" sz="2400" kern="1200" err="1"/>
            <a:t>LoRaWAN</a:t>
          </a:r>
          <a:endParaRPr lang="en-US" sz="2400" kern="1200" err="1"/>
        </a:p>
      </dsp:txBody>
      <dsp:txXfrm>
        <a:off x="648769" y="861048"/>
        <a:ext cx="7249302" cy="693908"/>
      </dsp:txXfrm>
    </dsp:sp>
    <dsp:sp modelId="{C269355E-18E1-49E7-AC8D-8275241AAEA4}">
      <dsp:nvSpPr>
        <dsp:cNvPr id="0" name=""/>
        <dsp:cNvSpPr/>
      </dsp:nvSpPr>
      <dsp:spPr>
        <a:xfrm>
          <a:off x="1254361" y="1678918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latin typeface="+mn-lt"/>
            </a:rPr>
            <a:t>Train data </a:t>
          </a:r>
          <a:r>
            <a:rPr lang="en-GB" sz="2400" kern="1200"/>
            <a:t>with machine learning algorithms</a:t>
          </a:r>
          <a:endParaRPr lang="en-US" sz="2400" kern="1200"/>
        </a:p>
      </dsp:txBody>
      <dsp:txXfrm>
        <a:off x="1275950" y="1700507"/>
        <a:ext cx="7249302" cy="693908"/>
      </dsp:txXfrm>
    </dsp:sp>
    <dsp:sp modelId="{7F66FC4B-9EF9-44F7-8E80-41A876A96B7F}">
      <dsp:nvSpPr>
        <dsp:cNvPr id="0" name=""/>
        <dsp:cNvSpPr/>
      </dsp:nvSpPr>
      <dsp:spPr>
        <a:xfrm>
          <a:off x="1881542" y="2518377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Store data within a database</a:t>
          </a:r>
          <a:endParaRPr lang="en-US" sz="2400" kern="1200"/>
        </a:p>
      </dsp:txBody>
      <dsp:txXfrm>
        <a:off x="1903131" y="2539966"/>
        <a:ext cx="7249302" cy="693908"/>
      </dsp:txXfrm>
    </dsp:sp>
    <dsp:sp modelId="{3E775D31-C9A7-4180-98E1-F77B431BD1ED}">
      <dsp:nvSpPr>
        <dsp:cNvPr id="0" name=""/>
        <dsp:cNvSpPr/>
      </dsp:nvSpPr>
      <dsp:spPr>
        <a:xfrm>
          <a:off x="2508722" y="3357836"/>
          <a:ext cx="8398767" cy="73708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Display data in an easy to understand manner</a:t>
          </a:r>
          <a:endParaRPr lang="en-US" sz="2400" kern="1200"/>
        </a:p>
      </dsp:txBody>
      <dsp:txXfrm>
        <a:off x="2530311" y="3379425"/>
        <a:ext cx="7249302" cy="693908"/>
      </dsp:txXfrm>
    </dsp:sp>
    <dsp:sp modelId="{8933C7F3-FD8B-4D73-8487-18807ED796D3}">
      <dsp:nvSpPr>
        <dsp:cNvPr id="0" name=""/>
        <dsp:cNvSpPr/>
      </dsp:nvSpPr>
      <dsp:spPr>
        <a:xfrm>
          <a:off x="7919661" y="538482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027460" y="538482"/>
        <a:ext cx="263507" cy="360527"/>
      </dsp:txXfrm>
    </dsp:sp>
    <dsp:sp modelId="{F52F7C92-3B0B-400C-9132-2A365E70CD3B}">
      <dsp:nvSpPr>
        <dsp:cNvPr id="0" name=""/>
        <dsp:cNvSpPr/>
      </dsp:nvSpPr>
      <dsp:spPr>
        <a:xfrm>
          <a:off x="8546841" y="1377941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654640" y="1377941"/>
        <a:ext cx="263507" cy="360527"/>
      </dsp:txXfrm>
    </dsp:sp>
    <dsp:sp modelId="{4168ACE2-88C6-44B2-A7D0-5E6A3D327A07}">
      <dsp:nvSpPr>
        <dsp:cNvPr id="0" name=""/>
        <dsp:cNvSpPr/>
      </dsp:nvSpPr>
      <dsp:spPr>
        <a:xfrm>
          <a:off x="9174022" y="2205116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281821" y="2205116"/>
        <a:ext cx="263507" cy="360527"/>
      </dsp:txXfrm>
    </dsp:sp>
    <dsp:sp modelId="{4D7686C8-9A59-4DDF-8868-8CB8F8B69236}">
      <dsp:nvSpPr>
        <dsp:cNvPr id="0" name=""/>
        <dsp:cNvSpPr/>
      </dsp:nvSpPr>
      <dsp:spPr>
        <a:xfrm>
          <a:off x="9801203" y="3052765"/>
          <a:ext cx="479105" cy="479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909002" y="3052765"/>
        <a:ext cx="263507" cy="360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9AE5B-4EB9-4F9B-8807-59CDDD0FB4D7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03337-0452-47F1-AB63-3DB81FFEE3DA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1CB35-9C2D-4BE0-845A-53B95215D20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Lack of face to face interactions</a:t>
          </a:r>
          <a:endParaRPr lang="en-US" sz="1700" kern="1200"/>
        </a:p>
      </dsp:txBody>
      <dsp:txXfrm>
        <a:off x="75768" y="3053169"/>
        <a:ext cx="3093750" cy="720000"/>
      </dsp:txXfrm>
    </dsp:sp>
    <dsp:sp modelId="{AC1220C9-D12D-4123-BB45-55265CDF6367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67ABE-E8F2-4A77-A574-8C693868EF5A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208E4-670D-4446-93D9-0BFAB83AA5D4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Inability to implement </a:t>
          </a:r>
          <a:r>
            <a:rPr lang="en-GB" sz="1700" kern="1200" err="1"/>
            <a:t>LoRaWAN</a:t>
          </a:r>
          <a:r>
            <a:rPr lang="en-GB" sz="1700" kern="1200"/>
            <a:t> as required</a:t>
          </a:r>
          <a:endParaRPr lang="en-US" sz="1700" kern="1200"/>
        </a:p>
      </dsp:txBody>
      <dsp:txXfrm>
        <a:off x="3710925" y="3053169"/>
        <a:ext cx="3093750" cy="720000"/>
      </dsp:txXfrm>
    </dsp:sp>
    <dsp:sp modelId="{955A4610-988E-424A-B658-A7A926FC97E5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5AF71-797D-4323-9966-0BFAAFAEAB0D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19ACE-6A93-472C-AF34-4CF4201ED27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Inability to implement real time data</a:t>
          </a:r>
        </a:p>
      </dsp:txBody>
      <dsp:txXfrm>
        <a:off x="7346081" y="3053169"/>
        <a:ext cx="3093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B83A5-37BE-4919-B091-AD47F43CFA98}">
      <dsp:nvSpPr>
        <dsp:cNvPr id="0" name=""/>
        <dsp:cNvSpPr/>
      </dsp:nvSpPr>
      <dsp:spPr>
        <a:xfrm>
          <a:off x="4634" y="793141"/>
          <a:ext cx="699890" cy="699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87296-2674-4883-8956-D7F6F761E7EA}">
      <dsp:nvSpPr>
        <dsp:cNvPr id="0" name=""/>
        <dsp:cNvSpPr/>
      </dsp:nvSpPr>
      <dsp:spPr>
        <a:xfrm>
          <a:off x="4634" y="1611929"/>
          <a:ext cx="1999687" cy="656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Interfacing and configuring LoRaWAN modem and sending LoRaWAN packets</a:t>
          </a:r>
          <a:endParaRPr lang="en-US" sz="1400" kern="1200"/>
        </a:p>
      </dsp:txBody>
      <dsp:txXfrm>
        <a:off x="4634" y="1611929"/>
        <a:ext cx="1999687" cy="656147"/>
      </dsp:txXfrm>
    </dsp:sp>
    <dsp:sp modelId="{815125E0-2100-4E9F-99F2-87A90FB08808}">
      <dsp:nvSpPr>
        <dsp:cNvPr id="0" name=""/>
        <dsp:cNvSpPr/>
      </dsp:nvSpPr>
      <dsp:spPr>
        <a:xfrm>
          <a:off x="4634" y="2323378"/>
          <a:ext cx="1999687" cy="1234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A170F-DA1C-4B0D-8B68-DD54DAB92173}">
      <dsp:nvSpPr>
        <dsp:cNvPr id="0" name=""/>
        <dsp:cNvSpPr/>
      </dsp:nvSpPr>
      <dsp:spPr>
        <a:xfrm>
          <a:off x="2354266" y="793141"/>
          <a:ext cx="699890" cy="699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63F63-947B-4252-98A1-35623E277485}">
      <dsp:nvSpPr>
        <dsp:cNvPr id="0" name=""/>
        <dsp:cNvSpPr/>
      </dsp:nvSpPr>
      <dsp:spPr>
        <a:xfrm>
          <a:off x="2354266" y="1611929"/>
          <a:ext cx="1999687" cy="656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Interfacing with sensors such as GNSS and Accelerometer</a:t>
          </a:r>
          <a:endParaRPr lang="en-US" sz="1400" kern="1200"/>
        </a:p>
      </dsp:txBody>
      <dsp:txXfrm>
        <a:off x="2354266" y="1611929"/>
        <a:ext cx="1999687" cy="656147"/>
      </dsp:txXfrm>
    </dsp:sp>
    <dsp:sp modelId="{7A19DA07-8484-41B6-B0BA-8F3459968919}">
      <dsp:nvSpPr>
        <dsp:cNvPr id="0" name=""/>
        <dsp:cNvSpPr/>
      </dsp:nvSpPr>
      <dsp:spPr>
        <a:xfrm>
          <a:off x="2354266" y="2323378"/>
          <a:ext cx="1999687" cy="1234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76853-BF2A-45CA-9D16-1BAB3705DD10}">
      <dsp:nvSpPr>
        <dsp:cNvPr id="0" name=""/>
        <dsp:cNvSpPr/>
      </dsp:nvSpPr>
      <dsp:spPr>
        <a:xfrm>
          <a:off x="4703899" y="793141"/>
          <a:ext cx="699890" cy="699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33C4-8D9A-45E6-BCBC-F8D70D7BDB43}">
      <dsp:nvSpPr>
        <dsp:cNvPr id="0" name=""/>
        <dsp:cNvSpPr/>
      </dsp:nvSpPr>
      <dsp:spPr>
        <a:xfrm>
          <a:off x="4703899" y="1611929"/>
          <a:ext cx="1999687" cy="656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Read date and time from GPS and configure real-time clock (RTC)</a:t>
          </a:r>
          <a:endParaRPr lang="en-US" sz="1400" kern="1200"/>
        </a:p>
      </dsp:txBody>
      <dsp:txXfrm>
        <a:off x="4703899" y="1611929"/>
        <a:ext cx="1999687" cy="656147"/>
      </dsp:txXfrm>
    </dsp:sp>
    <dsp:sp modelId="{C55CE4B2-D8A8-4ADB-A713-D4E507611C43}">
      <dsp:nvSpPr>
        <dsp:cNvPr id="0" name=""/>
        <dsp:cNvSpPr/>
      </dsp:nvSpPr>
      <dsp:spPr>
        <a:xfrm>
          <a:off x="4703899" y="2323378"/>
          <a:ext cx="1999687" cy="1234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27E4-56D3-4C1D-A897-23FC243FE49F}">
      <dsp:nvSpPr>
        <dsp:cNvPr id="0" name=""/>
        <dsp:cNvSpPr/>
      </dsp:nvSpPr>
      <dsp:spPr>
        <a:xfrm>
          <a:off x="7053532" y="793141"/>
          <a:ext cx="699890" cy="6998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1B4DC-C27A-4EDD-952E-78C30040EB10}">
      <dsp:nvSpPr>
        <dsp:cNvPr id="0" name=""/>
        <dsp:cNvSpPr/>
      </dsp:nvSpPr>
      <dsp:spPr>
        <a:xfrm>
          <a:off x="7053532" y="1611929"/>
          <a:ext cx="1999687" cy="656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Data structure for </a:t>
          </a:r>
          <a:r>
            <a:rPr lang="en-GB" sz="1400" kern="1200" err="1"/>
            <a:t>LoRaWAN</a:t>
          </a:r>
          <a:r>
            <a:rPr lang="en-GB" sz="1400" kern="1200"/>
            <a:t> packets:</a:t>
          </a:r>
          <a:endParaRPr lang="en-US" sz="1400" kern="1200">
            <a:latin typeface="Calibri Light" panose="020F0302020204030204"/>
          </a:endParaRPr>
        </a:p>
      </dsp:txBody>
      <dsp:txXfrm>
        <a:off x="7053532" y="1611929"/>
        <a:ext cx="1999687" cy="656147"/>
      </dsp:txXfrm>
    </dsp:sp>
    <dsp:sp modelId="{081B4546-BCFE-411E-A5C0-4A29BDE34DEF}">
      <dsp:nvSpPr>
        <dsp:cNvPr id="0" name=""/>
        <dsp:cNvSpPr/>
      </dsp:nvSpPr>
      <dsp:spPr>
        <a:xfrm>
          <a:off x="7053532" y="2323378"/>
          <a:ext cx="1999687" cy="1234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Timestamp (from GPS or RTC)</a:t>
          </a:r>
          <a:endParaRPr lang="en-GB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GPS Location: Longitude and Latitude</a:t>
          </a:r>
          <a:endParaRPr lang="en-GB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Arrays of accelerometer data for axis1, axis2 and axis3</a:t>
          </a:r>
          <a:endParaRPr lang="en-GB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/>
            <a:t>Error Code (EC)</a:t>
          </a:r>
          <a:endParaRPr lang="en-GB" sz="1100" kern="1200"/>
        </a:p>
      </dsp:txBody>
      <dsp:txXfrm>
        <a:off x="7053532" y="2323378"/>
        <a:ext cx="1999687" cy="1234817"/>
      </dsp:txXfrm>
    </dsp:sp>
    <dsp:sp modelId="{DC0584AC-CCBC-4B38-A222-A58729507C21}">
      <dsp:nvSpPr>
        <dsp:cNvPr id="0" name=""/>
        <dsp:cNvSpPr/>
      </dsp:nvSpPr>
      <dsp:spPr>
        <a:xfrm>
          <a:off x="9403165" y="793141"/>
          <a:ext cx="699890" cy="6998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086A7-60A5-40C7-BAFB-5E95F8183E10}">
      <dsp:nvSpPr>
        <dsp:cNvPr id="0" name=""/>
        <dsp:cNvSpPr/>
      </dsp:nvSpPr>
      <dsp:spPr>
        <a:xfrm>
          <a:off x="9403165" y="1611929"/>
          <a:ext cx="1999687" cy="656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Testing the prototypes in the indoor and outdoor environment</a:t>
          </a:r>
          <a:endParaRPr lang="en-US" sz="1400" kern="1200"/>
        </a:p>
      </dsp:txBody>
      <dsp:txXfrm>
        <a:off x="9403165" y="1611929"/>
        <a:ext cx="1999687" cy="656147"/>
      </dsp:txXfrm>
    </dsp:sp>
    <dsp:sp modelId="{577DE85E-C3F5-4FEC-B43B-D2EA81290FB5}">
      <dsp:nvSpPr>
        <dsp:cNvPr id="0" name=""/>
        <dsp:cNvSpPr/>
      </dsp:nvSpPr>
      <dsp:spPr>
        <a:xfrm>
          <a:off x="9403165" y="2323378"/>
          <a:ext cx="1999687" cy="1234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F8281-53AA-4381-8225-45AD566E6CC0}">
      <dsp:nvSpPr>
        <dsp:cNvPr id="0" name=""/>
        <dsp:cNvSpPr/>
      </dsp:nvSpPr>
      <dsp:spPr>
        <a:xfrm>
          <a:off x="3694" y="2760892"/>
          <a:ext cx="2150561" cy="8602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 Light" panose="020F0302020204030204"/>
            </a:rPr>
            <a:t>USER</a:t>
          </a:r>
          <a:r>
            <a:rPr lang="en-GB" sz="1700" b="0" i="0" u="none" strike="noStrike" kern="1200" cap="none" baseline="0" noProof="0">
              <a:latin typeface="Calibri Light"/>
              <a:cs typeface="Calibri Light"/>
            </a:rPr>
            <a:t> </a:t>
          </a:r>
          <a:r>
            <a:rPr lang="en-GB" sz="1700" kern="1200">
              <a:latin typeface="Calibri Light" panose="020F0302020204030204"/>
            </a:rPr>
            <a:t>SURVEY</a:t>
          </a:r>
          <a:endParaRPr lang="en-GB" sz="1700" kern="1200"/>
        </a:p>
      </dsp:txBody>
      <dsp:txXfrm>
        <a:off x="433806" y="2760892"/>
        <a:ext cx="1290337" cy="860224"/>
      </dsp:txXfrm>
    </dsp:sp>
    <dsp:sp modelId="{103F708A-6CA0-42E3-9D3C-E22D98F9A55E}">
      <dsp:nvSpPr>
        <dsp:cNvPr id="0" name=""/>
        <dsp:cNvSpPr/>
      </dsp:nvSpPr>
      <dsp:spPr>
        <a:xfrm>
          <a:off x="1939199" y="2760892"/>
          <a:ext cx="2150561" cy="8602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 Light" panose="020F0302020204030204"/>
            </a:rPr>
            <a:t>USABILITY TESTING</a:t>
          </a:r>
          <a:endParaRPr lang="en-GB" sz="1700" kern="1200"/>
        </a:p>
      </dsp:txBody>
      <dsp:txXfrm>
        <a:off x="2369311" y="2760892"/>
        <a:ext cx="1290337" cy="860224"/>
      </dsp:txXfrm>
    </dsp:sp>
    <dsp:sp modelId="{0285EA0F-BF0D-4B96-87A1-5C3E3D2206B4}">
      <dsp:nvSpPr>
        <dsp:cNvPr id="0" name=""/>
        <dsp:cNvSpPr/>
      </dsp:nvSpPr>
      <dsp:spPr>
        <a:xfrm>
          <a:off x="3874704" y="2760892"/>
          <a:ext cx="2150561" cy="8602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 Light" panose="020F0302020204030204"/>
            </a:rPr>
            <a:t>SYSTEM USABILITY SCALE</a:t>
          </a:r>
          <a:endParaRPr lang="en-GB" sz="1700" kern="1200"/>
        </a:p>
      </dsp:txBody>
      <dsp:txXfrm>
        <a:off x="4304816" y="2760892"/>
        <a:ext cx="1290337" cy="860224"/>
      </dsp:txXfrm>
    </dsp:sp>
    <dsp:sp modelId="{E85C09A3-911F-4FC1-9A38-A74E3099D2E2}">
      <dsp:nvSpPr>
        <dsp:cNvPr id="0" name=""/>
        <dsp:cNvSpPr/>
      </dsp:nvSpPr>
      <dsp:spPr>
        <a:xfrm>
          <a:off x="5810209" y="2760892"/>
          <a:ext cx="2150561" cy="8602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 Light" panose="020F0302020204030204"/>
            </a:rPr>
            <a:t>REVIEW</a:t>
          </a:r>
        </a:p>
      </dsp:txBody>
      <dsp:txXfrm>
        <a:off x="6240321" y="2760892"/>
        <a:ext cx="1290337" cy="860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92E54-E8DB-4F8D-8C9E-C3ED37C8547F}" type="datetimeFigureOut">
              <a:rPr lang="en-US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1297F-E5EB-45BF-B915-B54A2110231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our gateway, we are running azure IoT edge which is accessible from Azure IoT HUB.</a:t>
            </a:r>
          </a:p>
          <a:p>
            <a:r>
              <a:rPr lang="en-US"/>
              <a:t>As a part of IoT edge functionality, we are also using docker containers in our implementation.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1297F-E5EB-45BF-B915-B54A21102318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5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1297F-E5EB-45BF-B915-B54A21102318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IoT edge are built on modules such as Edge Hub, Agent, Etc</a:t>
            </a:r>
          </a:p>
          <a:p>
            <a:r>
              <a:rPr lang="en-US">
                <a:cs typeface="Calibri"/>
              </a:rPr>
              <a:t>For our project, we will need to deploy Lorawan Modules, and ML Modules.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1297F-E5EB-45BF-B915-B54A21102318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0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The main benefit of using azure IoT edge </a:t>
            </a:r>
            <a:endParaRPr lang="en-US">
              <a:cs typeface="Calibri"/>
            </a:endParaRPr>
          </a:p>
          <a:p>
            <a:r>
              <a:rPr lang="en">
                <a:cs typeface="Calibri"/>
              </a:rPr>
              <a:t>--------------------------------------------------------</a:t>
            </a:r>
            <a:endParaRPr lang="en"/>
          </a:p>
          <a:p>
            <a:r>
              <a:rPr lang="en"/>
              <a:t>Firstly it reduces latency. Since data is processed locally, the information they collect doesn’t have to travel nearly as far.</a:t>
            </a:r>
            <a:endParaRPr lang="en-GB"/>
          </a:p>
          <a:p>
            <a:r>
              <a:rPr lang="en"/>
              <a:t>Secondly, since we are processing the data locally, there is more data security. Because only necessary data is being sent to the cloud. And also as a part of integration with Docker containers, </a:t>
            </a:r>
            <a:endParaRPr lang="en-GB"/>
          </a:p>
          <a:p>
            <a:r>
              <a:rPr lang="en"/>
              <a:t>lastly, it reduces cost as well. Because we are not using as much services on the cloud, and we are also storing less data on the cloud. 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1297F-E5EB-45BF-B915-B54A21102318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5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demo starts with sensor collecting raw data and sending the data via </a:t>
            </a:r>
            <a:r>
              <a:rPr lang="en-US" err="1"/>
              <a:t>LoraWan</a:t>
            </a:r>
            <a:r>
              <a:rPr lang="en-US"/>
              <a:t> connection.</a:t>
            </a:r>
          </a:p>
          <a:p>
            <a:endParaRPr lang="en-US"/>
          </a:p>
          <a:p>
            <a:r>
              <a:rPr lang="en-US"/>
              <a:t>So the encrypted upstream msg sent from the </a:t>
            </a:r>
            <a:r>
              <a:rPr lang="en-US" err="1"/>
              <a:t>lora</a:t>
            </a:r>
            <a:r>
              <a:rPr lang="en-US"/>
              <a:t> device, received and forwarded by the </a:t>
            </a:r>
            <a:r>
              <a:rPr lang="en-US" err="1"/>
              <a:t>pktfwd</a:t>
            </a:r>
            <a:r>
              <a:rPr lang="en-US"/>
              <a:t>/</a:t>
            </a:r>
            <a:r>
              <a:rPr lang="en-US" err="1"/>
              <a:t>loraconcentrator</a:t>
            </a:r>
            <a:r>
              <a:rPr lang="en-US"/>
              <a:t> to the Network Server. 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There, it recognizes the network session key then validate, decrypt and decode the message.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Then the data is received by ML Module, where data is processed and sent to the </a:t>
            </a:r>
            <a:r>
              <a:rPr lang="en-US" err="1">
                <a:cs typeface="Calibri"/>
              </a:rPr>
              <a:t>sql</a:t>
            </a:r>
            <a:r>
              <a:rPr lang="en-US">
                <a:cs typeface="Calibri"/>
              </a:rPr>
              <a:t> database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At the end of the demo, we should be able to see the processed data visualized in the dashboard.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1297F-E5EB-45BF-B915-B54A21102318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9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40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1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89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3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7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1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66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1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743D63-13B4-4732-AA08-38C1CB36CD05}"/>
              </a:ext>
            </a:extLst>
          </p:cNvPr>
          <p:cNvSpPr>
            <a:spLocks noGrp="1"/>
          </p:cNvSpPr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AgriTech IoT</a:t>
            </a:r>
          </a:p>
        </p:txBody>
      </p:sp>
      <p:pic>
        <p:nvPicPr>
          <p:cNvPr id="4" name="Picture 4" descr="A picture containing drawing, knife&#10;&#10;Description generated with very high confidence">
            <a:extLst>
              <a:ext uri="{FF2B5EF4-FFF2-40B4-BE49-F238E27FC236}">
                <a16:creationId xmlns:a16="http://schemas.microsoft.com/office/drawing/2014/main" id="{97E856BF-FBE7-419A-A6F9-8CE8CD946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12208"/>
            <a:ext cx="6553545" cy="344152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EC7F28-2632-4CA9-BF76-CD388918D934}"/>
              </a:ext>
            </a:extLst>
          </p:cNvPr>
          <p:cNvSpPr>
            <a:spLocks noGrp="1"/>
          </p:cNvSpPr>
          <p:nvPr/>
        </p:nvSpPr>
        <p:spPr>
          <a:xfrm>
            <a:off x="3733469" y="5107129"/>
            <a:ext cx="4729577" cy="62988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080808"/>
                </a:solidFill>
                <a:latin typeface="Arial"/>
                <a:cs typeface="Calibri"/>
              </a:rPr>
              <a:t>By Team Insight</a:t>
            </a:r>
            <a:endParaRPr lang="en-US"/>
          </a:p>
          <a:p>
            <a:endParaRPr lang="en-US" sz="2000">
              <a:solidFill>
                <a:srgbClr val="080808"/>
              </a:solidFill>
              <a:cs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E8BD02B-21FF-4948-9516-40263FF97845}"/>
              </a:ext>
            </a:extLst>
          </p:cNvPr>
          <p:cNvSpPr txBox="1"/>
          <p:nvPr/>
        </p:nvSpPr>
        <p:spPr>
          <a:xfrm>
            <a:off x="9452975" y="5987441"/>
            <a:ext cx="2743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AU" sz="1600">
                <a:cs typeface="Arial"/>
              </a:rPr>
              <a:t>In Collaboration with</a:t>
            </a:r>
            <a:br>
              <a:rPr lang="en-AU" sz="1600">
                <a:cs typeface="Arial"/>
              </a:rPr>
            </a:br>
            <a:r>
              <a:rPr lang="en-AU" sz="1600" b="1">
                <a:latin typeface="Arial"/>
              </a:rPr>
              <a:t>Centre for Technology Infusion</a:t>
            </a:r>
          </a:p>
        </p:txBody>
      </p:sp>
    </p:spTree>
    <p:extLst>
      <p:ext uri="{BB962C8B-B14F-4D97-AF65-F5344CB8AC3E}">
        <p14:creationId xmlns:p14="http://schemas.microsoft.com/office/powerpoint/2010/main" val="6806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A80FA-1664-4E30-A89A-C5C0FAD58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93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0021A0-317E-4F27-8026-C2A556417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2A414-0901-4713-922F-7CE21956D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" t="18183" r="8505" b="-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B440D-39B1-4785-A7D7-0015ED90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LAST PRESENTATION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65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C5B5C-0AD3-4D7F-A6AF-0B9EF1CC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2" t="391" r="56954" b="-773"/>
          <a:stretch/>
        </p:blipFill>
        <p:spPr>
          <a:xfrm>
            <a:off x="6726619" y="643467"/>
            <a:ext cx="4271727" cy="5571066"/>
          </a:xfrm>
          <a:prstGeom prst="rect">
            <a:avLst/>
          </a:prstGeom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99447-9B59-4E4C-9EC0-F0196B2B3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58" t="-1220" r="66514" b="813"/>
          <a:stretch/>
        </p:blipFill>
        <p:spPr>
          <a:xfrm>
            <a:off x="1371923" y="588250"/>
            <a:ext cx="3760576" cy="56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5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38C8E-D125-4070-8B32-D0D7712DD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0" r="4774" b="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2CBC5-7798-40B7-A90B-AAE3801C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PACKET 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69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E5DD0C-9531-42C3-A457-B3F0894C8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6F40F0D0-E785-4362-B9C4-83ED2837A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AFCD0-E08B-455B-B10F-21405746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latin typeface="Berlin Sans FB Demi"/>
              </a:rPr>
              <a:t>DATA PACKET UML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97B51BE-333F-42D4-8F2F-4E7CA138F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344B2ABE-82D9-424A-849D-CCB8FC74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3EF6160F-98B4-49C3-89C6-321A9694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0B6E4E-6B8A-47AA-B2AE-175284443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6" b="-2"/>
          <a:stretch/>
        </p:blipFill>
        <p:spPr>
          <a:xfrm>
            <a:off x="639883" y="545937"/>
            <a:ext cx="3422246" cy="4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64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65ABD-D7F5-4408-87DC-CEB8218B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44" y="640080"/>
            <a:ext cx="4173905" cy="5577818"/>
          </a:xfrm>
        </p:spPr>
        <p:txBody>
          <a:bodyPr>
            <a:normAutofit/>
          </a:bodyPr>
          <a:lstStyle/>
          <a:p>
            <a:pPr algn="r"/>
            <a:r>
              <a:rPr lang="en-GB" sz="5400" b="1">
                <a:solidFill>
                  <a:srgbClr val="FFFFFF"/>
                </a:solidFill>
                <a:latin typeface="Britannic Bold"/>
                <a:cs typeface="Calibri Light"/>
              </a:rPr>
              <a:t>FINAL OUPUT ON SERIAL MONITOR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755A3A4-644C-4B8F-BC4C-3436DB8A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89" y="259081"/>
            <a:ext cx="6143297" cy="65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0DE8D-73F0-4C5B-A058-2956AE1F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LoRaWan Gateway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4" name="Picture 14" descr="A picture containing indoor, table, items, white&#10;&#10;Description generated with very high confidence">
            <a:extLst>
              <a:ext uri="{FF2B5EF4-FFF2-40B4-BE49-F238E27FC236}">
                <a16:creationId xmlns:a16="http://schemas.microsoft.com/office/drawing/2014/main" id="{EB31FAB9-2E37-47F4-A550-FB82BA366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063" y="695325"/>
            <a:ext cx="6697663" cy="3067050"/>
          </a:xfrm>
        </p:spPr>
      </p:pic>
      <p:pic>
        <p:nvPicPr>
          <p:cNvPr id="16" name="Picture 16" descr="A circuit board&#10;&#10;Description generated with very high confidence">
            <a:extLst>
              <a:ext uri="{FF2B5EF4-FFF2-40B4-BE49-F238E27FC236}">
                <a16:creationId xmlns:a16="http://schemas.microsoft.com/office/drawing/2014/main" id="{7D44F98A-9195-41CB-97A6-606B2B22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63" y="3846513"/>
            <a:ext cx="6697663" cy="23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0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B37-107F-44EF-A5D9-0A0272EC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01" y="321013"/>
            <a:ext cx="4120350" cy="621749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Calibri Light"/>
              </a:rPr>
              <a:t>Main Technologies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79B2FDE0-24B9-462A-8476-C53B8E8B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463" y="871118"/>
            <a:ext cx="3775899" cy="2567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08C3EB65-B306-408D-A5BC-91E07396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639" y="597379"/>
            <a:ext cx="2438503" cy="24713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0B630BC-F457-4E41-8367-62CCDF4F4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94" y="4318312"/>
            <a:ext cx="3515837" cy="206555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6EAD9E1-141D-4993-BC83-DA4EA5F13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639" y="3985637"/>
            <a:ext cx="2438503" cy="2082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F00E79-2276-4F49-AA71-E43169E4170B}"/>
              </a:ext>
            </a:extLst>
          </p:cNvPr>
          <p:cNvSpPr txBox="1"/>
          <p:nvPr/>
        </p:nvSpPr>
        <p:spPr>
          <a:xfrm>
            <a:off x="5141343" y="957533"/>
            <a:ext cx="1334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0000"/>
                </a:solidFill>
                <a:latin typeface="Arial"/>
                <a:cs typeface="Arial"/>
              </a:rPr>
              <a:t>IoT 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4887F-6B57-4E07-ABED-F4F4138A1513}"/>
              </a:ext>
            </a:extLst>
          </p:cNvPr>
          <p:cNvSpPr txBox="1"/>
          <p:nvPr/>
        </p:nvSpPr>
        <p:spPr>
          <a:xfrm>
            <a:off x="10647871" y="2999118"/>
            <a:ext cx="13342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000000"/>
                </a:solidFill>
                <a:latin typeface="Arial"/>
                <a:cs typeface="Arial"/>
              </a:rPr>
              <a:t>IoT Hub</a:t>
            </a:r>
          </a:p>
        </p:txBody>
      </p:sp>
    </p:spTree>
    <p:extLst>
      <p:ext uri="{BB962C8B-B14F-4D97-AF65-F5344CB8AC3E}">
        <p14:creationId xmlns:p14="http://schemas.microsoft.com/office/powerpoint/2010/main" val="3405655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FB58C65-8C5E-4D45-999D-91AB0C175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008" y="782889"/>
            <a:ext cx="10936405" cy="558123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6C6534-BFA7-4E23-A3B4-3F6130B19DA2}"/>
              </a:ext>
            </a:extLst>
          </p:cNvPr>
          <p:cNvSpPr/>
          <p:nvPr/>
        </p:nvSpPr>
        <p:spPr>
          <a:xfrm>
            <a:off x="400244" y="352356"/>
            <a:ext cx="4782341" cy="120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cs typeface="Calibri"/>
              </a:rPr>
              <a:t>What is Azure IoT Edge?</a:t>
            </a:r>
          </a:p>
        </p:txBody>
      </p:sp>
    </p:spTree>
    <p:extLst>
      <p:ext uri="{BB962C8B-B14F-4D97-AF65-F5344CB8AC3E}">
        <p14:creationId xmlns:p14="http://schemas.microsoft.com/office/powerpoint/2010/main" val="329333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9BD4-569E-445B-817D-C8C51177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07" y="5731115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About our Team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10" name="Picture 10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39D40D8-FCAD-43D6-8D44-6DDECE33E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42" r="433" b="31310"/>
          <a:stretch/>
        </p:blipFill>
        <p:spPr>
          <a:xfrm>
            <a:off x="634027" y="2978331"/>
            <a:ext cx="1460066" cy="1756895"/>
          </a:xfrm>
          <a:prstGeom prst="rect">
            <a:avLst/>
          </a:prstGeom>
        </p:spPr>
      </p:pic>
      <p:pic>
        <p:nvPicPr>
          <p:cNvPr id="4" name="Picture 4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91230214-395F-4E84-B559-7114C053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76" y="1306015"/>
            <a:ext cx="1366297" cy="1390109"/>
          </a:xfrm>
          <a:prstGeom prst="rect">
            <a:avLst/>
          </a:prstGeom>
        </p:spPr>
      </p:pic>
      <p:pic>
        <p:nvPicPr>
          <p:cNvPr id="7" name="Picture 7" descr="A person taking a selfie in a car posing for the camera&#10;&#10;Description generated with very high confidence">
            <a:extLst>
              <a:ext uri="{FF2B5EF4-FFF2-40B4-BE49-F238E27FC236}">
                <a16:creationId xmlns:a16="http://schemas.microsoft.com/office/drawing/2014/main" id="{96C3AEB3-5A67-4E8D-96B9-7B634E879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66" y="1353710"/>
            <a:ext cx="1319750" cy="133551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425EB1-644F-403E-BD22-DC1B6A3A7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49" y="3009630"/>
            <a:ext cx="1550324" cy="1581964"/>
          </a:xfrm>
          <a:prstGeom prst="rect">
            <a:avLst/>
          </a:prstGeom>
        </p:spPr>
      </p:pic>
      <p:pic>
        <p:nvPicPr>
          <p:cNvPr id="6" name="Picture 7" descr="A person wearing a bow tie&#10;&#10;Description generated with very high confidence">
            <a:extLst>
              <a:ext uri="{FF2B5EF4-FFF2-40B4-BE49-F238E27FC236}">
                <a16:creationId xmlns:a16="http://schemas.microsoft.com/office/drawing/2014/main" id="{1FCD0396-39EE-4A9B-804C-729173193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811" y="2994562"/>
            <a:ext cx="1539441" cy="155892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2AB058-4A93-4FA8-98B2-E84511F93D8C}"/>
              </a:ext>
            </a:extLst>
          </p:cNvPr>
          <p:cNvSpPr txBox="1"/>
          <p:nvPr/>
        </p:nvSpPr>
        <p:spPr>
          <a:xfrm>
            <a:off x="2384251" y="625550"/>
            <a:ext cx="40897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 Alicia </a:t>
            </a:r>
            <a:r>
              <a:rPr lang="en-US" err="1">
                <a:cs typeface="Calibri"/>
              </a:rPr>
              <a:t>Hadisaputra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LoRaWan</a:t>
            </a:r>
            <a:r>
              <a:rPr lang="en-US">
                <a:cs typeface="Calibri"/>
              </a:rPr>
              <a:t> Gateway &amp; Cloud administrator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688F77-900A-4AA6-81CB-8EE33C1A7B91}"/>
              </a:ext>
            </a:extLst>
          </p:cNvPr>
          <p:cNvSpPr txBox="1"/>
          <p:nvPr/>
        </p:nvSpPr>
        <p:spPr>
          <a:xfrm>
            <a:off x="8467692" y="562921"/>
            <a:ext cx="3085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Mona Abedi – Machine Learning &amp; Database administrator</a:t>
            </a:r>
            <a:endParaRPr lang="en-US" sz="1600">
              <a:cs typeface="Calibr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D1887E-E21F-4BF9-B9A8-42BA1E6AFAF5}"/>
              </a:ext>
            </a:extLst>
          </p:cNvPr>
          <p:cNvSpPr txBox="1"/>
          <p:nvPr/>
        </p:nvSpPr>
        <p:spPr>
          <a:xfrm>
            <a:off x="426244" y="487918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Liam Maguire – Frontend developer/designer </a:t>
            </a:r>
            <a:endParaRPr lang="en-US">
              <a:cs typeface="Calibr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8B7FA1-8508-498D-ABF1-C57E99F676CE}"/>
              </a:ext>
            </a:extLst>
          </p:cNvPr>
          <p:cNvSpPr txBox="1"/>
          <p:nvPr/>
        </p:nvSpPr>
        <p:spPr>
          <a:xfrm>
            <a:off x="4283869" y="476011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David Wisniewski – Hardware developer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82D166-CE80-4BEA-B4B6-0BF7BACB8D84}"/>
              </a:ext>
            </a:extLst>
          </p:cNvPr>
          <p:cNvSpPr txBox="1"/>
          <p:nvPr/>
        </p:nvSpPr>
        <p:spPr>
          <a:xfrm>
            <a:off x="8794054" y="4742338"/>
            <a:ext cx="2995349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Milind Rajpoot– Hardware developer</a:t>
            </a:r>
          </a:p>
        </p:txBody>
      </p:sp>
    </p:spTree>
    <p:extLst>
      <p:ext uri="{BB962C8B-B14F-4D97-AF65-F5344CB8AC3E}">
        <p14:creationId xmlns:p14="http://schemas.microsoft.com/office/powerpoint/2010/main" val="151693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BCD290-B0DD-410B-AED3-E973793CE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090" y="739970"/>
            <a:ext cx="11522195" cy="2683893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682EE6-D8E1-483D-A7E3-999E8CABB77A}"/>
              </a:ext>
            </a:extLst>
          </p:cNvPr>
          <p:cNvSpPr txBox="1">
            <a:spLocks/>
          </p:cNvSpPr>
          <p:nvPr/>
        </p:nvSpPr>
        <p:spPr>
          <a:xfrm>
            <a:off x="863289" y="3866267"/>
            <a:ext cx="10084410" cy="2159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>
              <a:cs typeface="Calibri"/>
            </a:endParaRPr>
          </a:p>
          <a:p>
            <a:pPr marL="0" indent="0">
              <a:buNone/>
            </a:pPr>
            <a:r>
              <a:rPr lang="en-US" sz="3000">
                <a:cs typeface="Calibri"/>
              </a:rPr>
              <a:t>Modules we are running on the gateway:</a:t>
            </a:r>
            <a:endParaRPr lang="en-US" sz="30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err="1">
                <a:solidFill>
                  <a:srgbClr val="000000"/>
                </a:solidFill>
                <a:cs typeface="Calibri"/>
              </a:rPr>
              <a:t>LoRaWanNetworkServer</a:t>
            </a:r>
            <a:r>
              <a:rPr lang="en-US">
                <a:solidFill>
                  <a:srgbClr val="000000"/>
                </a:solidFill>
                <a:cs typeface="Calibri"/>
              </a:rPr>
              <a:t> </a:t>
            </a:r>
          </a:p>
          <a:p>
            <a:pPr lvl="1"/>
            <a:r>
              <a:rPr lang="en-US" err="1">
                <a:solidFill>
                  <a:srgbClr val="000000"/>
                </a:solidFill>
                <a:cs typeface="Calibri"/>
              </a:rPr>
              <a:t>LoRaWanPacketForwarder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>
                <a:solidFill>
                  <a:srgbClr val="000000"/>
                </a:solidFill>
                <a:cs typeface="Calibri"/>
              </a:rPr>
              <a:t>Machine Learning Model</a:t>
            </a:r>
          </a:p>
          <a:p>
            <a:endParaRPr lang="en-US" sz="2000">
              <a:solidFill>
                <a:srgbClr val="000000"/>
              </a:solidFill>
              <a:cs typeface="Calibri"/>
            </a:endParaRPr>
          </a:p>
          <a:p>
            <a:endParaRPr lang="en-US" sz="1700">
              <a:solidFill>
                <a:srgbClr val="FFFFFF"/>
              </a:solidFill>
              <a:cs typeface="Calibri"/>
            </a:endParaRPr>
          </a:p>
          <a:p>
            <a:endParaRPr lang="en-US" sz="1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80C4-B035-4FD0-9CDB-66D0BB61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260" y="1188637"/>
            <a:ext cx="5852711" cy="1597228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IoT Edge Benefit 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1E6A-DA66-4543-875F-F07DE0CC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Reduce latency</a:t>
            </a:r>
          </a:p>
          <a:p>
            <a:r>
              <a:rPr lang="en-US" sz="3200">
                <a:cs typeface="Calibri"/>
              </a:rPr>
              <a:t>Increased data security &amp; Isolation </a:t>
            </a:r>
          </a:p>
          <a:p>
            <a:r>
              <a:rPr lang="en-US" sz="3200">
                <a:cs typeface="Calibri"/>
              </a:rPr>
              <a:t>Reduce cost</a:t>
            </a: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CB3CBBD4-EA46-4297-83AA-2923AA9AB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357" y="1700588"/>
            <a:ext cx="3533985" cy="35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3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1BE23B-0006-47CD-B59A-0E70BAB29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0" r="23418" b="8"/>
          <a:stretch/>
        </p:blipFill>
        <p:spPr>
          <a:xfrm>
            <a:off x="2370463" y="9"/>
            <a:ext cx="9811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C7CF4-01F0-4029-9ACB-2C58873DAC4B}"/>
              </a:ext>
            </a:extLst>
          </p:cNvPr>
          <p:cNvSpPr txBox="1"/>
          <p:nvPr/>
        </p:nvSpPr>
        <p:spPr>
          <a:xfrm>
            <a:off x="333080" y="1131015"/>
            <a:ext cx="6277495" cy="22416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Purpose of Machine Learning: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400" b="1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latin typeface="+mj-lt"/>
                <a:ea typeface="+mj-ea"/>
                <a:cs typeface="+mj-cs"/>
              </a:rPr>
              <a:t>Animals' Activities Recognition with wearable </a:t>
            </a:r>
            <a:endParaRPr lang="en-US" sz="2400" b="1">
              <a:latin typeface="+mj-lt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latin typeface="+mj-lt"/>
                <a:ea typeface="+mj-ea"/>
                <a:cs typeface="+mj-cs"/>
              </a:rPr>
              <a:t>Accelerometer Using Deep Convolutional Neural Network</a:t>
            </a:r>
            <a:endParaRPr lang="en-US" sz="2400" b="1">
              <a:latin typeface="+mj-lt"/>
              <a:ea typeface="+mj-ea"/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BE431-8F72-4252-BB03-F3E676AFE5BC}"/>
              </a:ext>
            </a:extLst>
          </p:cNvPr>
          <p:cNvSpPr txBox="1"/>
          <p:nvPr/>
        </p:nvSpPr>
        <p:spPr>
          <a:xfrm>
            <a:off x="9577137" y="33106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Walking  Rumination  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34997-2616-47F6-AC3A-00FB77019866}"/>
              </a:ext>
            </a:extLst>
          </p:cNvPr>
          <p:cNvSpPr/>
          <p:nvPr/>
        </p:nvSpPr>
        <p:spPr>
          <a:xfrm>
            <a:off x="1010385" y="4752536"/>
            <a:ext cx="2195762" cy="942473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Animal Activity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B5C506-34C1-402F-88FD-FEDB5773ED8B}"/>
              </a:ext>
            </a:extLst>
          </p:cNvPr>
          <p:cNvCxnSpPr/>
          <p:nvPr/>
        </p:nvCxnSpPr>
        <p:spPr>
          <a:xfrm>
            <a:off x="2941721" y="5538537"/>
            <a:ext cx="483268" cy="753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E22F51-9139-4053-9986-A05A48917516}"/>
              </a:ext>
            </a:extLst>
          </p:cNvPr>
          <p:cNvCxnSpPr>
            <a:cxnSpLocks/>
          </p:cNvCxnSpPr>
          <p:nvPr/>
        </p:nvCxnSpPr>
        <p:spPr>
          <a:xfrm flipH="1">
            <a:off x="1720514" y="5698959"/>
            <a:ext cx="198522" cy="603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079269-8534-47FB-9ADC-6D22FFE9C41D}"/>
              </a:ext>
            </a:extLst>
          </p:cNvPr>
          <p:cNvCxnSpPr>
            <a:cxnSpLocks/>
          </p:cNvCxnSpPr>
          <p:nvPr/>
        </p:nvCxnSpPr>
        <p:spPr>
          <a:xfrm flipH="1">
            <a:off x="757988" y="5538536"/>
            <a:ext cx="509337" cy="663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A291D0-1FA4-47DB-BDAC-6136C448C449}"/>
              </a:ext>
            </a:extLst>
          </p:cNvPr>
          <p:cNvCxnSpPr>
            <a:cxnSpLocks/>
          </p:cNvCxnSpPr>
          <p:nvPr/>
        </p:nvCxnSpPr>
        <p:spPr>
          <a:xfrm>
            <a:off x="3232486" y="5267827"/>
            <a:ext cx="713872" cy="352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AAD929-27CA-46EC-A6DD-070F24A5EBAF}"/>
              </a:ext>
            </a:extLst>
          </p:cNvPr>
          <p:cNvCxnSpPr>
            <a:cxnSpLocks/>
          </p:cNvCxnSpPr>
          <p:nvPr/>
        </p:nvCxnSpPr>
        <p:spPr>
          <a:xfrm>
            <a:off x="2320087" y="5658854"/>
            <a:ext cx="92242" cy="653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BE103F-3989-46B5-951B-E7F6A80CDCCC}"/>
              </a:ext>
            </a:extLst>
          </p:cNvPr>
          <p:cNvSpPr txBox="1"/>
          <p:nvPr/>
        </p:nvSpPr>
        <p:spPr>
          <a:xfrm>
            <a:off x="184985" y="6291012"/>
            <a:ext cx="98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Walking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6A35F-06A3-46F0-B02E-075280AB5BF3}"/>
              </a:ext>
            </a:extLst>
          </p:cNvPr>
          <p:cNvSpPr txBox="1"/>
          <p:nvPr/>
        </p:nvSpPr>
        <p:spPr>
          <a:xfrm>
            <a:off x="1067301" y="6331115"/>
            <a:ext cx="139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Rumination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A99A3-E5FB-4B95-BA6E-2D2DE8FB1F4E}"/>
              </a:ext>
            </a:extLst>
          </p:cNvPr>
          <p:cNvSpPr txBox="1"/>
          <p:nvPr/>
        </p:nvSpPr>
        <p:spPr>
          <a:xfrm>
            <a:off x="2270458" y="6361195"/>
            <a:ext cx="98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Idle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C431A-6C52-4C0C-9430-F134465C8D9F}"/>
              </a:ext>
            </a:extLst>
          </p:cNvPr>
          <p:cNvSpPr txBox="1"/>
          <p:nvPr/>
        </p:nvSpPr>
        <p:spPr>
          <a:xfrm>
            <a:off x="3182854" y="6361195"/>
            <a:ext cx="98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Licking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43ABB0-EA1A-497D-8D46-00E3FCCF832F}"/>
              </a:ext>
            </a:extLst>
          </p:cNvPr>
          <p:cNvSpPr txBox="1"/>
          <p:nvPr/>
        </p:nvSpPr>
        <p:spPr>
          <a:xfrm>
            <a:off x="3754352" y="5629274"/>
            <a:ext cx="988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Grazing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939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C2C5-191D-499C-9A5B-48C439B53FCF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Machine Learning Process Flow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D1983F8-2D26-41C4-BFCC-85945DAB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7" r="2355" b="-1"/>
          <a:stretch/>
        </p:blipFill>
        <p:spPr>
          <a:xfrm>
            <a:off x="838200" y="2089724"/>
            <a:ext cx="10512547" cy="39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0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4EA3C70-6451-43A9-912D-007B00147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77"/>
          <a:stretch/>
        </p:blipFill>
        <p:spPr>
          <a:xfrm>
            <a:off x="60619" y="1"/>
            <a:ext cx="12241815" cy="4382827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98ABF-B8F7-4B9E-B364-EA8FA7E2DA9E}"/>
              </a:ext>
            </a:extLst>
          </p:cNvPr>
          <p:cNvSpPr txBox="1"/>
          <p:nvPr/>
        </p:nvSpPr>
        <p:spPr>
          <a:xfrm>
            <a:off x="294058" y="4836820"/>
            <a:ext cx="6982834" cy="1026435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62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+mj-ea"/>
                <a:cs typeface="Calibri Light"/>
              </a:rPr>
              <a:t>Architecture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Convolutional Layers</a:t>
            </a:r>
            <a:endParaRPr lang="en-US">
              <a:solidFill>
                <a:schemeClr val="bg1"/>
              </a:solidFill>
              <a:ea typeface="+mj-e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Pooling Layers</a:t>
            </a:r>
            <a:endParaRPr lang="en-US">
              <a:solidFill>
                <a:schemeClr val="bg1"/>
              </a:solidFill>
              <a:ea typeface="+mj-e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Fully Connected Layers</a:t>
            </a:r>
            <a:endParaRPr lang="en-US">
              <a:solidFill>
                <a:schemeClr val="bg1"/>
              </a:solidFill>
              <a:ea typeface="+mj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5D14A-5C05-4571-A265-4E87D23080AE}"/>
              </a:ext>
            </a:extLst>
          </p:cNvPr>
          <p:cNvSpPr txBox="1"/>
          <p:nvPr/>
        </p:nvSpPr>
        <p:spPr>
          <a:xfrm>
            <a:off x="5050600" y="5128475"/>
            <a:ext cx="2722324" cy="1169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cs typeface="Times New Roman"/>
              </a:rPr>
              <a:t>CNNS can automatically learn features from the raw sensor data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CNNs are well known to capture local dependency</a:t>
            </a:r>
            <a:endParaRPr lang="en-US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BA1CFD-50A1-424D-88C0-745771CA683F}"/>
              </a:ext>
            </a:extLst>
          </p:cNvPr>
          <p:cNvSpPr txBox="1"/>
          <p:nvPr/>
        </p:nvSpPr>
        <p:spPr>
          <a:xfrm>
            <a:off x="5034288" y="4648069"/>
            <a:ext cx="274319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Why CNNs?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84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B175B-F97E-4B86-8394-D2537C9EAB8D}"/>
              </a:ext>
            </a:extLst>
          </p:cNvPr>
          <p:cNvSpPr txBox="1"/>
          <p:nvPr/>
        </p:nvSpPr>
        <p:spPr>
          <a:xfrm>
            <a:off x="2880360" y="2249424"/>
            <a:ext cx="6227064" cy="3803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u="sng"/>
              <a:t>Train the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To build our model with Python, we use  Anaconda Navigator. </a:t>
            </a:r>
            <a:endParaRPr lang="en-US" sz="22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Anaconda provides an efficient and easy way to install Python modules on our machine</a:t>
            </a:r>
            <a:endParaRPr lang="en-US" sz="22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TensorFlow 1.14 </a:t>
            </a:r>
            <a:endParaRPr lang="en-US" sz="22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827D-F5F8-4ECD-9101-BE6820B2EE1F}"/>
              </a:ext>
            </a:extLst>
          </p:cNvPr>
          <p:cNvSpPr txBox="1"/>
          <p:nvPr/>
        </p:nvSpPr>
        <p:spPr>
          <a:xfrm>
            <a:off x="1307796" y="3906946"/>
            <a:ext cx="27431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 algn="l">
              <a:spcAft>
                <a:spcPts val="600"/>
              </a:spcAft>
            </a:pPr>
            <a:endParaRPr lang="en-US" b="1">
              <a:cs typeface="Calibri"/>
            </a:endParaRPr>
          </a:p>
          <a:p>
            <a:pPr>
              <a:spcAft>
                <a:spcPts val="600"/>
              </a:spcAft>
            </a:pPr>
            <a:endParaRPr lang="en-US" b="1">
              <a:cs typeface="Calibri"/>
            </a:endParaRPr>
          </a:p>
          <a:p>
            <a:pPr>
              <a:spcAft>
                <a:spcPts val="600"/>
              </a:spcAft>
            </a:pPr>
            <a:endParaRPr lang="en-US" b="1"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7AB8A18-BB24-4D42-8567-22CD03C1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5628560"/>
            <a:ext cx="2131595" cy="1035143"/>
          </a:xfrm>
          <a:prstGeom prst="rect">
            <a:avLst/>
          </a:prstGeom>
        </p:spPr>
      </p:pic>
      <p:pic>
        <p:nvPicPr>
          <p:cNvPr id="5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D971B5-BBDA-4156-B73D-BF43728F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16" y="6062114"/>
            <a:ext cx="2743200" cy="6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6B897DC-0B0B-4148-9458-F4C02CAB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7" y="3133347"/>
            <a:ext cx="6249052" cy="2312149"/>
          </a:xfrm>
          <a:prstGeom prst="rect">
            <a:avLst/>
          </a:prstGeom>
        </p:spPr>
      </p:pic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008B1F9D-DBDC-4B9B-B598-4E6F586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195" y="3134352"/>
            <a:ext cx="3217333" cy="2408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9430C-286C-4E53-8D61-ACB8DF474345}"/>
              </a:ext>
            </a:extLst>
          </p:cNvPr>
          <p:cNvSpPr txBox="1"/>
          <p:nvPr/>
        </p:nvSpPr>
        <p:spPr>
          <a:xfrm>
            <a:off x="4014592" y="757825"/>
            <a:ext cx="482043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u="sng">
                <a:cs typeface="Segoe UI"/>
              </a:rPr>
              <a:t>Test the Model​</a:t>
            </a:r>
          </a:p>
          <a:p>
            <a:r>
              <a:rPr lang="en-US">
                <a:cs typeface="Segoe UI"/>
              </a:rPr>
              <a:t>​</a:t>
            </a: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endParaRPr lang="en-US" b="1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DDCEA-6190-4F0B-AF21-B93AB74E789C}"/>
              </a:ext>
            </a:extLst>
          </p:cNvPr>
          <p:cNvSpPr txBox="1"/>
          <p:nvPr/>
        </p:nvSpPr>
        <p:spPr>
          <a:xfrm>
            <a:off x="8095989" y="24905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Confusion Matrix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9EAFB-412D-4B1F-A5CA-C73AE3AD4E59}"/>
              </a:ext>
            </a:extLst>
          </p:cNvPr>
          <p:cNvSpPr txBox="1"/>
          <p:nvPr/>
        </p:nvSpPr>
        <p:spPr>
          <a:xfrm>
            <a:off x="1676400" y="24905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Cross validation test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86777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EF27F89-B04C-412B-A42B-0C7FE03A7D4C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and  Deployment On IoT Edge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0E3EC1-911B-4F5E-B3A8-2E7C48FE8419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Vs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PYODBC</a:t>
            </a:r>
            <a:endParaRPr lang="en-US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FreeTDS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3020580-DD9D-47DA-941C-77535758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37845"/>
            <a:ext cx="6019331" cy="4379063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5A385-8123-4D5A-A2E6-F6541C40C48B}"/>
              </a:ext>
            </a:extLst>
          </p:cNvPr>
          <p:cNvSpPr txBox="1"/>
          <p:nvPr/>
        </p:nvSpPr>
        <p:spPr>
          <a:xfrm>
            <a:off x="742950" y="742951"/>
            <a:ext cx="3476625" cy="4962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7667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64DB35-D4E8-4FD3-91F8-03E0C3FA67D9}"/>
              </a:ext>
            </a:extLst>
          </p:cNvPr>
          <p:cNvSpPr txBox="1">
            <a:spLocks/>
          </p:cNvSpPr>
          <p:nvPr/>
        </p:nvSpPr>
        <p:spPr>
          <a:xfrm>
            <a:off x="8153399" y="640081"/>
            <a:ext cx="3395133" cy="557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FFFFFF"/>
                </a:solidFill>
              </a:rPr>
              <a:t>LoRaWan</a:t>
            </a:r>
            <a:r>
              <a:rPr lang="en-US">
                <a:solidFill>
                  <a:srgbClr val="FFFFFF"/>
                </a:solidFill>
              </a:rPr>
              <a:t> Gateway</a:t>
            </a:r>
            <a:br>
              <a:rPr lang="en-US"/>
            </a:br>
            <a:r>
              <a:rPr lang="en-US">
                <a:solidFill>
                  <a:srgbClr val="FFFFFF"/>
                </a:solidFill>
              </a:rPr>
              <a:t> 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6F47E8-4449-49AF-9660-4F570C213F2F}"/>
              </a:ext>
            </a:extLst>
          </p:cNvPr>
          <p:cNvSpPr txBox="1">
            <a:spLocks/>
          </p:cNvSpPr>
          <p:nvPr/>
        </p:nvSpPr>
        <p:spPr>
          <a:xfrm>
            <a:off x="8305799" y="792481"/>
            <a:ext cx="3395133" cy="557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BI</a:t>
            </a:r>
          </a:p>
          <a:p>
            <a:r>
              <a:rPr lang="en-US" err="1"/>
              <a:t>DashBoard</a:t>
            </a:r>
            <a:endParaRPr lang="en-US">
              <a:cs typeface="Calibri Light"/>
            </a:endParaRPr>
          </a:p>
          <a:p>
            <a:br>
              <a:rPr lang="en-US"/>
            </a:br>
            <a:r>
              <a:rPr lang="en-US"/>
              <a:t> </a:t>
            </a:r>
            <a:endParaRPr lang="en-US">
              <a:cs typeface="Calibri Light" panose="020F0302020204030204"/>
            </a:endParaRPr>
          </a:p>
        </p:txBody>
      </p:sp>
      <p:pic>
        <p:nvPicPr>
          <p:cNvPr id="18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653A1F4-F208-4B52-BCC9-6C6D68BF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-323"/>
            <a:ext cx="5632745" cy="3192205"/>
          </a:xfrm>
          <a:prstGeom prst="rect">
            <a:avLst/>
          </a:prstGeom>
        </p:spPr>
      </p:pic>
      <p:pic>
        <p:nvPicPr>
          <p:cNvPr id="22" name="Picture 2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47701B0-3504-4CE2-9ADE-96923621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53" y="4400179"/>
            <a:ext cx="3400816" cy="1889342"/>
          </a:xfrm>
          <a:prstGeom prst="rect">
            <a:avLst/>
          </a:prstGeom>
        </p:spPr>
      </p:pic>
      <p:pic>
        <p:nvPicPr>
          <p:cNvPr id="26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AACF7D88-B8A1-40C5-8123-7CCB0CCB1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558" y="3975184"/>
            <a:ext cx="2743200" cy="28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9AE74FA-E250-466B-B19C-03FF3EFD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31" y="399441"/>
            <a:ext cx="7401059" cy="55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A573A-9E8B-45A6-8EE0-EDB50FB2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sz="3600" b="1">
                <a:latin typeface="Arial"/>
                <a:cs typeface="Calibri Light"/>
              </a:rPr>
              <a:t>AGENDA</a:t>
            </a:r>
            <a:endParaRPr lang="en-US" sz="3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2852CE-3FDD-4D1C-9CE2-2C40C2F97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209100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740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C773EC1-3951-4FA6-B210-98EDF519D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26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4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AAA20-BCC6-4202-AD45-F5836F55C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GB">
                <a:cs typeface="Calibri Light"/>
              </a:rPr>
              <a:t>Demo</a:t>
            </a:r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lock Arc 1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2B71-7C78-46C3-B3FA-ED4A5376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GB" sz="6600">
                <a:cs typeface="Calibri Light"/>
              </a:rPr>
              <a:t>System Testing</a:t>
            </a:r>
            <a:endParaRPr lang="en-GB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BBDB-8524-4643-8B0D-9F76C047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>
                <a:cs typeface="Calibri"/>
              </a:rPr>
              <a:t>The Goal</a:t>
            </a:r>
          </a:p>
          <a:p>
            <a:pPr lvl="1"/>
            <a:r>
              <a:rPr lang="en-GB" sz="2000">
                <a:cs typeface="Calibri"/>
              </a:rPr>
              <a:t>Functionality of ML Algorithm</a:t>
            </a:r>
          </a:p>
          <a:p>
            <a:r>
              <a:rPr lang="en-GB" sz="2400">
                <a:cs typeface="Calibri"/>
              </a:rPr>
              <a:t>Testing</a:t>
            </a:r>
          </a:p>
          <a:p>
            <a:pPr lvl="1"/>
            <a:r>
              <a:rPr lang="en-GB" sz="1600">
                <a:ea typeface="+mn-lt"/>
                <a:cs typeface="+mn-lt"/>
              </a:rPr>
              <a:t>Empty Database</a:t>
            </a:r>
            <a:endParaRPr lang="en-GB" sz="1600">
              <a:cs typeface="Calibri"/>
            </a:endParaRPr>
          </a:p>
          <a:p>
            <a:pPr lvl="1"/>
            <a:r>
              <a:rPr lang="en-GB" sz="1600">
                <a:ea typeface="+mn-lt"/>
                <a:cs typeface="+mn-lt"/>
              </a:rPr>
              <a:t>power off Gateway</a:t>
            </a:r>
            <a:endParaRPr lang="en-GB" sz="1600">
              <a:cs typeface="Calibri"/>
            </a:endParaRPr>
          </a:p>
          <a:p>
            <a:pPr lvl="1"/>
            <a:r>
              <a:rPr lang="en-GB" sz="1600">
                <a:ea typeface="+mn-lt"/>
                <a:cs typeface="+mn-lt"/>
              </a:rPr>
              <a:t>Push Algorithm to Edge</a:t>
            </a:r>
            <a:endParaRPr lang="en-GB" sz="1600">
              <a:cs typeface="Calibri"/>
            </a:endParaRPr>
          </a:p>
          <a:p>
            <a:r>
              <a:rPr lang="en-GB" sz="2400">
                <a:cs typeface="Calibri"/>
              </a:rPr>
              <a:t>Expectations</a:t>
            </a:r>
          </a:p>
          <a:p>
            <a:pPr lvl="1"/>
            <a:r>
              <a:rPr lang="en-GB" sz="2000">
                <a:cs typeface="Calibri"/>
              </a:rPr>
              <a:t>Database filled</a:t>
            </a:r>
          </a:p>
          <a:p>
            <a:pPr lvl="1"/>
            <a:r>
              <a:rPr lang="en-GB" sz="2000">
                <a:cs typeface="Calibri"/>
              </a:rPr>
              <a:t>Visual representation on Dashboard</a:t>
            </a:r>
          </a:p>
        </p:txBody>
      </p:sp>
    </p:spTree>
    <p:extLst>
      <p:ext uri="{BB962C8B-B14F-4D97-AF65-F5344CB8AC3E}">
        <p14:creationId xmlns:p14="http://schemas.microsoft.com/office/powerpoint/2010/main" val="814460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0" name="Picture 399">
            <a:extLst>
              <a:ext uri="{FF2B5EF4-FFF2-40B4-BE49-F238E27FC236}">
                <a16:creationId xmlns:a16="http://schemas.microsoft.com/office/drawing/2014/main" id="{5312F1B6-2939-46A9-9B74-A39999E3A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500" r="-2" b="13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509AC-DEC7-4F88-BBC7-5239215C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>
                <a:solidFill>
                  <a:srgbClr val="FFFFFF"/>
                </a:solidFill>
                <a:latin typeface="Biome"/>
                <a:cs typeface="Calibri Light"/>
              </a:rPr>
              <a:t>USABILITY AND TESTING</a:t>
            </a:r>
            <a:endParaRPr lang="en-US" b="1">
              <a:latin typeface="Biome"/>
              <a:cs typeface="Calibri Light"/>
            </a:endParaRPr>
          </a:p>
        </p:txBody>
      </p:sp>
      <p:graphicFrame>
        <p:nvGraphicFramePr>
          <p:cNvPr id="92" name="Diagram 92">
            <a:extLst>
              <a:ext uri="{FF2B5EF4-FFF2-40B4-BE49-F238E27FC236}">
                <a16:creationId xmlns:a16="http://schemas.microsoft.com/office/drawing/2014/main" id="{2B43011C-5BDA-4EFE-B070-4C5871EA5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7118487"/>
              </p:ext>
            </p:extLst>
          </p:nvPr>
        </p:nvGraphicFramePr>
        <p:xfrm>
          <a:off x="2254685" y="305844"/>
          <a:ext cx="7964465" cy="638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6250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4BB46-25CB-402D-A560-FFDE51BA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GB" sz="4000">
                <a:cs typeface="Calibri Light"/>
              </a:rPr>
              <a:t>The results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100B-1B0B-463E-92A2-93BCECB14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/>
              </a:rPr>
              <a:t>Testing for User Interface Satisfaction</a:t>
            </a:r>
          </a:p>
          <a:p>
            <a:r>
              <a:rPr lang="en-GB" sz="2000">
                <a:cs typeface="Calibri"/>
              </a:rPr>
              <a:t>High level of success</a:t>
            </a:r>
          </a:p>
          <a:p>
            <a:r>
              <a:rPr lang="en-GB" sz="2000">
                <a:cs typeface="Calibri"/>
              </a:rPr>
              <a:t>Improvements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68655EF-C4F0-4FB0-9E3C-7B8D3F341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1" r="13131" b="-3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408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0FFE569-BA8C-46AB-ABFF-C7213A1B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0" y="685800"/>
            <a:ext cx="6489700" cy="1143000"/>
          </a:xfrm>
        </p:spPr>
      </p:pic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078BDF4-9B5E-465B-8E63-3C364F51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1905000"/>
            <a:ext cx="6489700" cy="386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2BB24-3EF5-4731-BDAC-C74D5CEE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  <a:cs typeface="Calibri Light"/>
              </a:rPr>
              <a:t>The results cont.</a:t>
            </a:r>
            <a:endParaRPr lang="en-GB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643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2D07-83CD-4BBE-8536-1982A6BB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67" y="27118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Improvements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87162-AACA-4398-A46F-EDA64700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966" y="1305382"/>
            <a:ext cx="5157787" cy="823912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Last Semester</a:t>
            </a:r>
          </a:p>
        </p:txBody>
      </p:sp>
      <p:pic>
        <p:nvPicPr>
          <p:cNvPr id="7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229C82-4139-4484-9740-D325504061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4966" y="2245508"/>
            <a:ext cx="5157787" cy="226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D04B0-4EE0-435C-8C9C-AF4C580F0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5382"/>
            <a:ext cx="5183188" cy="823912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Latest Sprints</a:t>
            </a:r>
          </a:p>
        </p:txBody>
      </p:sp>
      <p:pic>
        <p:nvPicPr>
          <p:cNvPr id="9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0FD356-75A2-4E84-8A44-CE0AD7E89C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06228" y="2248893"/>
            <a:ext cx="5183188" cy="2046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E8B6BB-5BD9-40AD-BE2A-2852102D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86" y="4599874"/>
            <a:ext cx="5149405" cy="1993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195622-E369-4BF6-981C-0A3BF71A8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359" y="4261060"/>
            <a:ext cx="5175336" cy="2250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E173EE-9EA9-45C0-A603-0D949142AAC8}"/>
              </a:ext>
            </a:extLst>
          </p:cNvPr>
          <p:cNvCxnSpPr/>
          <p:nvPr/>
        </p:nvCxnSpPr>
        <p:spPr>
          <a:xfrm flipH="1">
            <a:off x="6171155" y="1374733"/>
            <a:ext cx="20876" cy="521917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35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6ABF-251F-4AFB-ACF4-70898AA8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43" y="354687"/>
            <a:ext cx="10526038" cy="8349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Project Management tools: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96F60-5F05-4682-A45A-7DC37EFB4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117" y="1336698"/>
            <a:ext cx="5721458" cy="1168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ea typeface="+mn-lt"/>
                <a:cs typeface="+mn-lt"/>
              </a:rPr>
              <a:t>Bitbucket</a:t>
            </a:r>
            <a:endParaRPr lang="en-US" sz="3200">
              <a:cs typeface="Calibri" panose="020F0502020204030204"/>
            </a:endParaRP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65668-42C3-4237-8FA5-666E924C6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7472" b="-2381"/>
          <a:stretch/>
        </p:blipFill>
        <p:spPr>
          <a:xfrm>
            <a:off x="276117" y="2166171"/>
            <a:ext cx="6973722" cy="359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37F9D-3EAF-4759-BF49-705FB9D9E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9132" y="1336697"/>
            <a:ext cx="5183188" cy="8239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cs typeface="Calibri"/>
              </a:rPr>
              <a:t>Confluence</a:t>
            </a: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109033-1F50-4F7D-BC60-CDF74C829F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r="29382" b="-3663"/>
          <a:stretch/>
        </p:blipFill>
        <p:spPr>
          <a:xfrm>
            <a:off x="6099132" y="2502536"/>
            <a:ext cx="5818234" cy="3899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3FAD4-A1BA-4082-9453-943840E648C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02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ECCF-8F1D-424F-BB41-662827042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  <a:cs typeface="Calibri Light"/>
              </a:rPr>
              <a:t>Looking to the Future</a:t>
            </a: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FABCE-D75B-4BB0-9D4B-1B6D326B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>
                <a:cs typeface="Calibri"/>
              </a:rPr>
              <a:t>Connection via </a:t>
            </a:r>
            <a:r>
              <a:rPr lang="en-GB" sz="2400" err="1">
                <a:cs typeface="Calibri"/>
              </a:rPr>
              <a:t>LoRaWAN</a:t>
            </a:r>
            <a:endParaRPr lang="en-US" sz="2400" err="1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  <a:p>
            <a:endParaRPr lang="en-GB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47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1B59FC9-7351-411C-89B6-EB1BB67A0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BE5F-2A35-4AB9-B823-9FA4D69B3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734" y="139552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9600">
                <a:solidFill>
                  <a:schemeClr val="accent1">
                    <a:lumMod val="75000"/>
                  </a:schemeClr>
                </a:solidFill>
                <a:cs typeface="Calibri" panose="020F0502020204030204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3609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5E8E-EF75-469B-80B6-E144A233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>
                <a:cs typeface="Calibri Light"/>
              </a:rPr>
              <a:t>The Problem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8F9C54B-EF21-4FE1-A25B-B4FAE09DC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82091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34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81E5-2FB2-4D7C-AA92-A8E37F5DA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GB">
                <a:ea typeface="+mj-lt"/>
                <a:cs typeface="+mj-lt"/>
              </a:rPr>
              <a:t>PROJECT REQUIREMENTS</a:t>
            </a:r>
            <a:endParaRPr lang="en-US"/>
          </a:p>
        </p:txBody>
      </p: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26A4F21B-33BE-46B9-BEA7-A48AFA865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157851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A109E-4DD1-4DF8-8E48-93BC26AF7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rgbClr val="FFFFFF"/>
                </a:solidFill>
                <a:cs typeface="Calibri Light"/>
              </a:rPr>
              <a:t>Constraints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3" name="Rectangle: Rounded Corners 5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Content Placeholder 50">
            <a:extLst>
              <a:ext uri="{FF2B5EF4-FFF2-40B4-BE49-F238E27FC236}">
                <a16:creationId xmlns:a16="http://schemas.microsoft.com/office/drawing/2014/main" id="{75D4B90A-017B-4C87-8D57-1B3A126A5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94708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203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E3421-911E-436A-A0C9-1C7C37EF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8" y="2945524"/>
            <a:ext cx="7761977" cy="237877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7200" b="1" kern="1200">
                <a:latin typeface="Copperplate Gothic Bold"/>
              </a:rPr>
              <a:t>SYSTEM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87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oy, holding, white&#10;&#10;Description generated with very high confidence">
            <a:extLst>
              <a:ext uri="{FF2B5EF4-FFF2-40B4-BE49-F238E27FC236}">
                <a16:creationId xmlns:a16="http://schemas.microsoft.com/office/drawing/2014/main" id="{7D02842E-5C84-4BFD-A685-BBD1834C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314" y="3930734"/>
            <a:ext cx="1925984" cy="2143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4826A-E305-45A5-8CFD-FB9AB2CF7C99}"/>
              </a:ext>
            </a:extLst>
          </p:cNvPr>
          <p:cNvSpPr txBox="1"/>
          <p:nvPr/>
        </p:nvSpPr>
        <p:spPr>
          <a:xfrm>
            <a:off x="8732492" y="46243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>
              <a:latin typeface="Arial"/>
              <a:cs typeface="Arial"/>
            </a:endParaRPr>
          </a:p>
          <a:p>
            <a:pPr algn="ctr"/>
            <a:endParaRPr lang="en-GB">
              <a:latin typeface="Arial"/>
              <a:cs typeface="Calibri"/>
            </a:endParaRPr>
          </a:p>
        </p:txBody>
      </p:sp>
      <p:pic>
        <p:nvPicPr>
          <p:cNvPr id="9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8FBB83B-3B58-4120-A2A4-DCC3F54B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9" y="-3300"/>
            <a:ext cx="11125199" cy="6257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C73A8-4357-41D0-8AC1-4E43D05E70CE}"/>
              </a:ext>
            </a:extLst>
          </p:cNvPr>
          <p:cNvSpPr txBox="1"/>
          <p:nvPr/>
        </p:nvSpPr>
        <p:spPr>
          <a:xfrm>
            <a:off x="9340574" y="5961269"/>
            <a:ext cx="2743200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/>
              <a:t>UI for primary stakeholder</a:t>
            </a:r>
            <a:endParaRPr lang="en-GB" sz="1100">
              <a:cs typeface="Calibri"/>
            </a:endParaRPr>
          </a:p>
          <a:p>
            <a:r>
              <a:rPr lang="en-GB" sz="1100">
                <a:cs typeface="Calibri"/>
              </a:rPr>
              <a:t>Includes data like :</a:t>
            </a:r>
          </a:p>
          <a:p>
            <a:r>
              <a:rPr lang="en-GB" sz="1100">
                <a:cs typeface="Calibri"/>
              </a:rPr>
              <a:t>-Location</a:t>
            </a:r>
          </a:p>
          <a:p>
            <a:r>
              <a:rPr lang="en-GB" sz="1100">
                <a:cs typeface="Calibri"/>
              </a:rPr>
              <a:t>-Activity Status</a:t>
            </a:r>
          </a:p>
          <a:p>
            <a:r>
              <a:rPr lang="en-GB" sz="1100">
                <a:cs typeface="Calibri"/>
              </a:rPr>
              <a:t>-Health status</a:t>
            </a:r>
          </a:p>
        </p:txBody>
      </p:sp>
    </p:spTree>
    <p:extLst>
      <p:ext uri="{BB962C8B-B14F-4D97-AF65-F5344CB8AC3E}">
        <p14:creationId xmlns:p14="http://schemas.microsoft.com/office/powerpoint/2010/main" val="24033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453A-D10B-4895-8A5D-A4833447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Autofit/>
          </a:bodyPr>
          <a:lstStyle/>
          <a:p>
            <a:r>
              <a:rPr lang="en-GB" b="1">
                <a:latin typeface="Arial Black"/>
                <a:cs typeface="Calibri Light"/>
              </a:rPr>
              <a:t>Sensor Board – Key Requirements</a:t>
            </a:r>
            <a:endParaRPr lang="en-GB" b="1">
              <a:latin typeface="Arial Black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AA3EE0-3B99-47B5-AD8F-65FF38F08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144568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93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Office Theme</vt:lpstr>
      <vt:lpstr>PowerPoint Presentation</vt:lpstr>
      <vt:lpstr>About our Team</vt:lpstr>
      <vt:lpstr>AGENDA</vt:lpstr>
      <vt:lpstr>The Problem</vt:lpstr>
      <vt:lpstr>PROJECT REQUIREMENTS</vt:lpstr>
      <vt:lpstr>Constraints</vt:lpstr>
      <vt:lpstr>SYSTEM ARCHITECTURE</vt:lpstr>
      <vt:lpstr>PowerPoint Presentation</vt:lpstr>
      <vt:lpstr>Sensor Board – Key Requirements</vt:lpstr>
      <vt:lpstr>PowerPoint Presentation</vt:lpstr>
      <vt:lpstr>PowerPoint Presentation</vt:lpstr>
      <vt:lpstr>LAST PRESENTATION</vt:lpstr>
      <vt:lpstr>PowerPoint Presentation</vt:lpstr>
      <vt:lpstr>DATA PACKET </vt:lpstr>
      <vt:lpstr>DATA PACKET UML</vt:lpstr>
      <vt:lpstr>FINAL OUPUT ON SERIAL MONITOR</vt:lpstr>
      <vt:lpstr>LoRaWan Gateway  </vt:lpstr>
      <vt:lpstr>Main Technologies </vt:lpstr>
      <vt:lpstr>PowerPoint Presentation</vt:lpstr>
      <vt:lpstr>PowerPoint Presentation</vt:lpstr>
      <vt:lpstr>IoT Edge Benefit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System Testing</vt:lpstr>
      <vt:lpstr>USABILITY AND TESTING</vt:lpstr>
      <vt:lpstr>The results</vt:lpstr>
      <vt:lpstr>The results cont.</vt:lpstr>
      <vt:lpstr>Improvements </vt:lpstr>
      <vt:lpstr>Project Management tools: </vt:lpstr>
      <vt:lpstr>Looking to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2020-08-12T11:48:08Z</dcterms:created>
  <dcterms:modified xsi:type="dcterms:W3CDTF">2020-10-16T02:09:49Z</dcterms:modified>
</cp:coreProperties>
</file>